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Lst>
  <p:notesMasterIdLst>
    <p:notesMasterId r:id="rId25"/>
  </p:notesMasterIdLst>
  <p:sldIdLst>
    <p:sldId id="280" r:id="rId5"/>
    <p:sldId id="282" r:id="rId6"/>
    <p:sldId id="260" r:id="rId7"/>
    <p:sldId id="261" r:id="rId8"/>
    <p:sldId id="262" r:id="rId9"/>
    <p:sldId id="285" r:id="rId10"/>
    <p:sldId id="283" r:id="rId11"/>
    <p:sldId id="264" r:id="rId12"/>
    <p:sldId id="284" r:id="rId13"/>
    <p:sldId id="279" r:id="rId14"/>
    <p:sldId id="267" r:id="rId15"/>
    <p:sldId id="268" r:id="rId16"/>
    <p:sldId id="269" r:id="rId17"/>
    <p:sldId id="270" r:id="rId18"/>
    <p:sldId id="272" r:id="rId19"/>
    <p:sldId id="273" r:id="rId20"/>
    <p:sldId id="274" r:id="rId21"/>
    <p:sldId id="286" r:id="rId22"/>
    <p:sldId id="276" r:id="rId23"/>
    <p:sldId id="277" r:id="rId24"/>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07522-A272-44BF-81FF-40894E719686}"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B8ED5DC0-A716-44F6-9126-95813B1D60F0}">
      <dgm:prSet/>
      <dgm:spPr/>
      <dgm:t>
        <a:bodyPr/>
        <a:lstStyle/>
        <a:p>
          <a:pPr>
            <a:lnSpc>
              <a:spcPct val="100000"/>
            </a:lnSpc>
          </a:pPr>
          <a:r>
            <a:rPr lang="en-US"/>
            <a:t>Executive Summary</a:t>
          </a:r>
        </a:p>
      </dgm:t>
    </dgm:pt>
    <dgm:pt modelId="{EB41F12B-0397-4699-8BCA-14AB97AE4F53}" type="parTrans" cxnId="{42B631DF-214C-4111-95E0-B8514157EA74}">
      <dgm:prSet/>
      <dgm:spPr/>
      <dgm:t>
        <a:bodyPr/>
        <a:lstStyle/>
        <a:p>
          <a:endParaRPr lang="en-US"/>
        </a:p>
      </dgm:t>
    </dgm:pt>
    <dgm:pt modelId="{2CFFF528-55E8-4C0D-9835-407774C13555}" type="sibTrans" cxnId="{42B631DF-214C-4111-95E0-B8514157EA74}">
      <dgm:prSet/>
      <dgm:spPr/>
      <dgm:t>
        <a:bodyPr/>
        <a:lstStyle/>
        <a:p>
          <a:endParaRPr lang="en-US"/>
        </a:p>
      </dgm:t>
    </dgm:pt>
    <dgm:pt modelId="{8E2EE3A5-54D1-437A-A2A9-00D57D34C481}">
      <dgm:prSet/>
      <dgm:spPr/>
      <dgm:t>
        <a:bodyPr/>
        <a:lstStyle/>
        <a:p>
          <a:pPr>
            <a:lnSpc>
              <a:spcPct val="100000"/>
            </a:lnSpc>
          </a:pPr>
          <a:r>
            <a:rPr lang="en-US"/>
            <a:t>Introduction</a:t>
          </a:r>
        </a:p>
      </dgm:t>
    </dgm:pt>
    <dgm:pt modelId="{2F196A7E-95E2-48CA-90C1-F05143B23282}" type="parTrans" cxnId="{58FFEA83-0789-4AC6-A652-472AEFC2D902}">
      <dgm:prSet/>
      <dgm:spPr/>
      <dgm:t>
        <a:bodyPr/>
        <a:lstStyle/>
        <a:p>
          <a:endParaRPr lang="en-US"/>
        </a:p>
      </dgm:t>
    </dgm:pt>
    <dgm:pt modelId="{78337759-D82F-4F83-8834-4F6CA5378BA5}" type="sibTrans" cxnId="{58FFEA83-0789-4AC6-A652-472AEFC2D902}">
      <dgm:prSet/>
      <dgm:spPr/>
      <dgm:t>
        <a:bodyPr/>
        <a:lstStyle/>
        <a:p>
          <a:endParaRPr lang="en-US"/>
        </a:p>
      </dgm:t>
    </dgm:pt>
    <dgm:pt modelId="{8159DC59-F0A5-4A21-B4D2-8EF13B468591}">
      <dgm:prSet/>
      <dgm:spPr/>
      <dgm:t>
        <a:bodyPr/>
        <a:lstStyle/>
        <a:p>
          <a:pPr>
            <a:lnSpc>
              <a:spcPct val="100000"/>
            </a:lnSpc>
          </a:pPr>
          <a:r>
            <a:rPr lang="en-US"/>
            <a:t>Methodology</a:t>
          </a:r>
        </a:p>
      </dgm:t>
    </dgm:pt>
    <dgm:pt modelId="{61BA3043-2EE6-4D7A-AE77-57DA476170D4}" type="parTrans" cxnId="{2EA6AD58-4AE3-4A2E-A3D4-A790D1C09C22}">
      <dgm:prSet/>
      <dgm:spPr/>
      <dgm:t>
        <a:bodyPr/>
        <a:lstStyle/>
        <a:p>
          <a:endParaRPr lang="en-US"/>
        </a:p>
      </dgm:t>
    </dgm:pt>
    <dgm:pt modelId="{3E02F19B-0A53-4EE9-A872-AE2DC226E8CC}" type="sibTrans" cxnId="{2EA6AD58-4AE3-4A2E-A3D4-A790D1C09C22}">
      <dgm:prSet/>
      <dgm:spPr/>
      <dgm:t>
        <a:bodyPr/>
        <a:lstStyle/>
        <a:p>
          <a:endParaRPr lang="en-US"/>
        </a:p>
      </dgm:t>
    </dgm:pt>
    <dgm:pt modelId="{81D7EEA5-7057-4C05-B688-3D3C80FDC461}">
      <dgm:prSet/>
      <dgm:spPr/>
      <dgm:t>
        <a:bodyPr/>
        <a:lstStyle/>
        <a:p>
          <a:pPr>
            <a:lnSpc>
              <a:spcPct val="100000"/>
            </a:lnSpc>
          </a:pPr>
          <a:r>
            <a:rPr lang="en-US"/>
            <a:t>Results</a:t>
          </a:r>
        </a:p>
      </dgm:t>
    </dgm:pt>
    <dgm:pt modelId="{248D7E73-EF32-40B3-92BF-A6068CAB40DD}" type="parTrans" cxnId="{A04457F5-CD8F-4537-AD95-269F938B5BFC}">
      <dgm:prSet/>
      <dgm:spPr/>
      <dgm:t>
        <a:bodyPr/>
        <a:lstStyle/>
        <a:p>
          <a:endParaRPr lang="en-US"/>
        </a:p>
      </dgm:t>
    </dgm:pt>
    <dgm:pt modelId="{2CA126D8-C93F-476D-918B-18F4D9067AD1}" type="sibTrans" cxnId="{A04457F5-CD8F-4537-AD95-269F938B5BFC}">
      <dgm:prSet/>
      <dgm:spPr/>
      <dgm:t>
        <a:bodyPr/>
        <a:lstStyle/>
        <a:p>
          <a:endParaRPr lang="en-US"/>
        </a:p>
      </dgm:t>
    </dgm:pt>
    <dgm:pt modelId="{6B76BC59-FA7A-4FE6-90AB-E533FB53E24C}">
      <dgm:prSet/>
      <dgm:spPr/>
      <dgm:t>
        <a:bodyPr/>
        <a:lstStyle/>
        <a:p>
          <a:pPr>
            <a:lnSpc>
              <a:spcPct val="100000"/>
            </a:lnSpc>
          </a:pPr>
          <a:r>
            <a:rPr lang="en-US"/>
            <a:t>Visualization – Charts</a:t>
          </a:r>
        </a:p>
      </dgm:t>
    </dgm:pt>
    <dgm:pt modelId="{90B92803-B453-4ECF-AD3D-4D5563BE7C17}" type="parTrans" cxnId="{A05661E0-8A6E-4C73-A104-67D9EA6BF430}">
      <dgm:prSet/>
      <dgm:spPr/>
      <dgm:t>
        <a:bodyPr/>
        <a:lstStyle/>
        <a:p>
          <a:endParaRPr lang="en-US"/>
        </a:p>
      </dgm:t>
    </dgm:pt>
    <dgm:pt modelId="{0C4B819F-595D-483B-9ED3-14D8E9CB7861}" type="sibTrans" cxnId="{A05661E0-8A6E-4C73-A104-67D9EA6BF430}">
      <dgm:prSet/>
      <dgm:spPr/>
      <dgm:t>
        <a:bodyPr/>
        <a:lstStyle/>
        <a:p>
          <a:endParaRPr lang="en-US"/>
        </a:p>
      </dgm:t>
    </dgm:pt>
    <dgm:pt modelId="{7B51C686-4D3D-472D-A9F1-1945F1DF8093}">
      <dgm:prSet/>
      <dgm:spPr/>
      <dgm:t>
        <a:bodyPr/>
        <a:lstStyle/>
        <a:p>
          <a:pPr>
            <a:lnSpc>
              <a:spcPct val="100000"/>
            </a:lnSpc>
          </a:pPr>
          <a:r>
            <a:rPr lang="en-US"/>
            <a:t>Dashboard</a:t>
          </a:r>
        </a:p>
      </dgm:t>
    </dgm:pt>
    <dgm:pt modelId="{0250938E-5D34-44AA-8E93-3D665C057FF6}" type="parTrans" cxnId="{02064066-E2BD-424F-A9F9-DC41E750FA07}">
      <dgm:prSet/>
      <dgm:spPr/>
      <dgm:t>
        <a:bodyPr/>
        <a:lstStyle/>
        <a:p>
          <a:endParaRPr lang="en-US"/>
        </a:p>
      </dgm:t>
    </dgm:pt>
    <dgm:pt modelId="{69292CE3-8E83-4CA1-9727-4497FA03E134}" type="sibTrans" cxnId="{02064066-E2BD-424F-A9F9-DC41E750FA07}">
      <dgm:prSet/>
      <dgm:spPr/>
      <dgm:t>
        <a:bodyPr/>
        <a:lstStyle/>
        <a:p>
          <a:endParaRPr lang="en-US"/>
        </a:p>
      </dgm:t>
    </dgm:pt>
    <dgm:pt modelId="{FFDDF09E-15D2-45B4-8F70-F9564464FC8B}">
      <dgm:prSet/>
      <dgm:spPr/>
      <dgm:t>
        <a:bodyPr/>
        <a:lstStyle/>
        <a:p>
          <a:pPr>
            <a:lnSpc>
              <a:spcPct val="100000"/>
            </a:lnSpc>
          </a:pPr>
          <a:r>
            <a:rPr lang="en-US"/>
            <a:t>Discussion</a:t>
          </a:r>
        </a:p>
      </dgm:t>
    </dgm:pt>
    <dgm:pt modelId="{B50378D4-72B8-4012-AC98-BFA7ACDEEDFE}" type="parTrans" cxnId="{A79705AC-C014-4CB9-8238-F14F5369A75B}">
      <dgm:prSet/>
      <dgm:spPr/>
      <dgm:t>
        <a:bodyPr/>
        <a:lstStyle/>
        <a:p>
          <a:endParaRPr lang="en-US"/>
        </a:p>
      </dgm:t>
    </dgm:pt>
    <dgm:pt modelId="{2E90D8AA-93E8-41E2-B9F3-7A659766418B}" type="sibTrans" cxnId="{A79705AC-C014-4CB9-8238-F14F5369A75B}">
      <dgm:prSet/>
      <dgm:spPr/>
      <dgm:t>
        <a:bodyPr/>
        <a:lstStyle/>
        <a:p>
          <a:endParaRPr lang="en-US"/>
        </a:p>
      </dgm:t>
    </dgm:pt>
    <dgm:pt modelId="{7B33522C-8049-4EC1-AF99-DACC1B47DE8E}">
      <dgm:prSet/>
      <dgm:spPr/>
      <dgm:t>
        <a:bodyPr/>
        <a:lstStyle/>
        <a:p>
          <a:pPr>
            <a:lnSpc>
              <a:spcPct val="100000"/>
            </a:lnSpc>
          </a:pPr>
          <a:r>
            <a:rPr lang="en-US"/>
            <a:t>Findings &amp; Implications</a:t>
          </a:r>
        </a:p>
      </dgm:t>
    </dgm:pt>
    <dgm:pt modelId="{A320F204-00DC-42DA-812D-F4BAAA667D2B}" type="parTrans" cxnId="{B578F390-E0CD-419D-B1AF-A6A52709C77B}">
      <dgm:prSet/>
      <dgm:spPr/>
      <dgm:t>
        <a:bodyPr/>
        <a:lstStyle/>
        <a:p>
          <a:endParaRPr lang="en-US"/>
        </a:p>
      </dgm:t>
    </dgm:pt>
    <dgm:pt modelId="{22E8E126-DD62-475D-AC32-2EF0BB1B3752}" type="sibTrans" cxnId="{B578F390-E0CD-419D-B1AF-A6A52709C77B}">
      <dgm:prSet/>
      <dgm:spPr/>
      <dgm:t>
        <a:bodyPr/>
        <a:lstStyle/>
        <a:p>
          <a:endParaRPr lang="en-US"/>
        </a:p>
      </dgm:t>
    </dgm:pt>
    <dgm:pt modelId="{A6B399D3-6EAB-4E05-A426-55F635AB0F23}">
      <dgm:prSet/>
      <dgm:spPr/>
      <dgm:t>
        <a:bodyPr/>
        <a:lstStyle/>
        <a:p>
          <a:pPr>
            <a:lnSpc>
              <a:spcPct val="100000"/>
            </a:lnSpc>
          </a:pPr>
          <a:r>
            <a:rPr lang="en-US"/>
            <a:t>Conclusion</a:t>
          </a:r>
        </a:p>
      </dgm:t>
    </dgm:pt>
    <dgm:pt modelId="{17D7FE73-366A-4207-B318-691522C352FA}" type="parTrans" cxnId="{DE9E0E6B-743B-41A8-A9ED-90591ED11EE8}">
      <dgm:prSet/>
      <dgm:spPr/>
      <dgm:t>
        <a:bodyPr/>
        <a:lstStyle/>
        <a:p>
          <a:endParaRPr lang="en-US"/>
        </a:p>
      </dgm:t>
    </dgm:pt>
    <dgm:pt modelId="{F8FBBD01-BB38-4330-8518-DC5A96BD9E45}" type="sibTrans" cxnId="{DE9E0E6B-743B-41A8-A9ED-90591ED11EE8}">
      <dgm:prSet/>
      <dgm:spPr/>
      <dgm:t>
        <a:bodyPr/>
        <a:lstStyle/>
        <a:p>
          <a:endParaRPr lang="en-US"/>
        </a:p>
      </dgm:t>
    </dgm:pt>
    <dgm:pt modelId="{20D09D77-425C-43B6-963E-44A5826ABC60}">
      <dgm:prSet/>
      <dgm:spPr/>
      <dgm:t>
        <a:bodyPr/>
        <a:lstStyle/>
        <a:p>
          <a:pPr>
            <a:lnSpc>
              <a:spcPct val="100000"/>
            </a:lnSpc>
          </a:pPr>
          <a:r>
            <a:rPr lang="en-US"/>
            <a:t>Appendix</a:t>
          </a:r>
        </a:p>
      </dgm:t>
    </dgm:pt>
    <dgm:pt modelId="{AF59C0BF-49FA-4F64-8E99-844A2395D18D}" type="parTrans" cxnId="{979682FC-A987-4E5E-BDF1-B9F6247D318E}">
      <dgm:prSet/>
      <dgm:spPr/>
      <dgm:t>
        <a:bodyPr/>
        <a:lstStyle/>
        <a:p>
          <a:endParaRPr lang="en-US"/>
        </a:p>
      </dgm:t>
    </dgm:pt>
    <dgm:pt modelId="{8E73D5B9-748E-407C-95C6-CAA309FB606A}" type="sibTrans" cxnId="{979682FC-A987-4E5E-BDF1-B9F6247D318E}">
      <dgm:prSet/>
      <dgm:spPr/>
      <dgm:t>
        <a:bodyPr/>
        <a:lstStyle/>
        <a:p>
          <a:endParaRPr lang="en-US"/>
        </a:p>
      </dgm:t>
    </dgm:pt>
    <dgm:pt modelId="{62093C94-8294-4769-B712-2961B121EABB}" type="pres">
      <dgm:prSet presAssocID="{B2307522-A272-44BF-81FF-40894E719686}" presName="root" presStyleCnt="0">
        <dgm:presLayoutVars>
          <dgm:dir/>
          <dgm:resizeHandles val="exact"/>
        </dgm:presLayoutVars>
      </dgm:prSet>
      <dgm:spPr/>
    </dgm:pt>
    <dgm:pt modelId="{99C3ACB6-259A-4265-8EE8-07B090CFDE0B}" type="pres">
      <dgm:prSet presAssocID="{B8ED5DC0-A716-44F6-9126-95813B1D60F0}" presName="compNode" presStyleCnt="0"/>
      <dgm:spPr/>
    </dgm:pt>
    <dgm:pt modelId="{A0D56AB0-8CA8-4238-90DC-D475BC4A52BA}" type="pres">
      <dgm:prSet presAssocID="{B8ED5DC0-A716-44F6-9126-95813B1D60F0}" presName="bgRect" presStyleLbl="bgShp" presStyleIdx="0" presStyleCnt="7"/>
      <dgm:spPr/>
    </dgm:pt>
    <dgm:pt modelId="{9E926668-2EC7-467A-9D19-6240404A52A9}" type="pres">
      <dgm:prSet presAssocID="{B8ED5DC0-A716-44F6-9126-95813B1D60F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8AF5C72B-4D73-4CEB-BDC6-AF850944560A}" type="pres">
      <dgm:prSet presAssocID="{B8ED5DC0-A716-44F6-9126-95813B1D60F0}" presName="spaceRect" presStyleCnt="0"/>
      <dgm:spPr/>
    </dgm:pt>
    <dgm:pt modelId="{04A7EAC3-4B4F-4281-9879-5C300C3D7A1D}" type="pres">
      <dgm:prSet presAssocID="{B8ED5DC0-A716-44F6-9126-95813B1D60F0}" presName="parTx" presStyleLbl="revTx" presStyleIdx="0" presStyleCnt="9">
        <dgm:presLayoutVars>
          <dgm:chMax val="0"/>
          <dgm:chPref val="0"/>
        </dgm:presLayoutVars>
      </dgm:prSet>
      <dgm:spPr/>
    </dgm:pt>
    <dgm:pt modelId="{CEA34603-CA39-4E06-8A92-83AC4FFD4B69}" type="pres">
      <dgm:prSet presAssocID="{2CFFF528-55E8-4C0D-9835-407774C13555}" presName="sibTrans" presStyleCnt="0"/>
      <dgm:spPr/>
    </dgm:pt>
    <dgm:pt modelId="{5317F488-175F-445A-A26D-7E4A6B030DE7}" type="pres">
      <dgm:prSet presAssocID="{8E2EE3A5-54D1-437A-A2A9-00D57D34C481}" presName="compNode" presStyleCnt="0"/>
      <dgm:spPr/>
    </dgm:pt>
    <dgm:pt modelId="{BAE55153-16E5-4CA1-9823-9F59D5D570FC}" type="pres">
      <dgm:prSet presAssocID="{8E2EE3A5-54D1-437A-A2A9-00D57D34C481}" presName="bgRect" presStyleLbl="bgShp" presStyleIdx="1" presStyleCnt="7"/>
      <dgm:spPr/>
    </dgm:pt>
    <dgm:pt modelId="{A25C1886-8809-4373-92EE-E6D203899494}" type="pres">
      <dgm:prSet presAssocID="{8E2EE3A5-54D1-437A-A2A9-00D57D34C48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789C90ED-63E5-4E41-AD66-F083BD2ED196}" type="pres">
      <dgm:prSet presAssocID="{8E2EE3A5-54D1-437A-A2A9-00D57D34C481}" presName="spaceRect" presStyleCnt="0"/>
      <dgm:spPr/>
    </dgm:pt>
    <dgm:pt modelId="{5D10414F-539A-4377-92E2-F1CF7DE52710}" type="pres">
      <dgm:prSet presAssocID="{8E2EE3A5-54D1-437A-A2A9-00D57D34C481}" presName="parTx" presStyleLbl="revTx" presStyleIdx="1" presStyleCnt="9">
        <dgm:presLayoutVars>
          <dgm:chMax val="0"/>
          <dgm:chPref val="0"/>
        </dgm:presLayoutVars>
      </dgm:prSet>
      <dgm:spPr/>
    </dgm:pt>
    <dgm:pt modelId="{8071525E-10C9-4CA7-B044-D0D6DD291FC1}" type="pres">
      <dgm:prSet presAssocID="{78337759-D82F-4F83-8834-4F6CA5378BA5}" presName="sibTrans" presStyleCnt="0"/>
      <dgm:spPr/>
    </dgm:pt>
    <dgm:pt modelId="{80AA1C8F-A289-47FD-9DB6-6B52EFC9AC2F}" type="pres">
      <dgm:prSet presAssocID="{8159DC59-F0A5-4A21-B4D2-8EF13B468591}" presName="compNode" presStyleCnt="0"/>
      <dgm:spPr/>
    </dgm:pt>
    <dgm:pt modelId="{F9F51323-EFE9-4AE5-9BD4-E849EDB5A578}" type="pres">
      <dgm:prSet presAssocID="{8159DC59-F0A5-4A21-B4D2-8EF13B468591}" presName="bgRect" presStyleLbl="bgShp" presStyleIdx="2" presStyleCnt="7"/>
      <dgm:spPr/>
    </dgm:pt>
    <dgm:pt modelId="{183D44AE-1FE3-478C-980F-62B056CB8ED3}" type="pres">
      <dgm:prSet presAssocID="{8159DC59-F0A5-4A21-B4D2-8EF13B46859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824AC2D6-8997-41D3-B543-06AC30E76F42}" type="pres">
      <dgm:prSet presAssocID="{8159DC59-F0A5-4A21-B4D2-8EF13B468591}" presName="spaceRect" presStyleCnt="0"/>
      <dgm:spPr/>
    </dgm:pt>
    <dgm:pt modelId="{A6C837AD-EA5B-4543-B0FF-1ABCCFC9C297}" type="pres">
      <dgm:prSet presAssocID="{8159DC59-F0A5-4A21-B4D2-8EF13B468591}" presName="parTx" presStyleLbl="revTx" presStyleIdx="2" presStyleCnt="9">
        <dgm:presLayoutVars>
          <dgm:chMax val="0"/>
          <dgm:chPref val="0"/>
        </dgm:presLayoutVars>
      </dgm:prSet>
      <dgm:spPr/>
    </dgm:pt>
    <dgm:pt modelId="{2BE3829E-A97B-40D0-B1B3-14ABC3D5C2EC}" type="pres">
      <dgm:prSet presAssocID="{3E02F19B-0A53-4EE9-A872-AE2DC226E8CC}" presName="sibTrans" presStyleCnt="0"/>
      <dgm:spPr/>
    </dgm:pt>
    <dgm:pt modelId="{92D77056-C5EC-4399-B5A5-F9512F2B6751}" type="pres">
      <dgm:prSet presAssocID="{81D7EEA5-7057-4C05-B688-3D3C80FDC461}" presName="compNode" presStyleCnt="0"/>
      <dgm:spPr/>
    </dgm:pt>
    <dgm:pt modelId="{9679B63D-B9D7-4ED7-858B-AB6BB1690720}" type="pres">
      <dgm:prSet presAssocID="{81D7EEA5-7057-4C05-B688-3D3C80FDC461}" presName="bgRect" presStyleLbl="bgShp" presStyleIdx="3" presStyleCnt="7"/>
      <dgm:spPr/>
    </dgm:pt>
    <dgm:pt modelId="{32C87EBA-BF5F-44C4-826D-3F8AD56C4B70}" type="pres">
      <dgm:prSet presAssocID="{81D7EEA5-7057-4C05-B688-3D3C80FDC46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rt"/>
        </a:ext>
      </dgm:extLst>
    </dgm:pt>
    <dgm:pt modelId="{46B05785-D087-4BE0-BD67-7E84DBA59A95}" type="pres">
      <dgm:prSet presAssocID="{81D7EEA5-7057-4C05-B688-3D3C80FDC461}" presName="spaceRect" presStyleCnt="0"/>
      <dgm:spPr/>
    </dgm:pt>
    <dgm:pt modelId="{C06A4792-2DE4-48A5-9D6B-5E96082BA9F8}" type="pres">
      <dgm:prSet presAssocID="{81D7EEA5-7057-4C05-B688-3D3C80FDC461}" presName="parTx" presStyleLbl="revTx" presStyleIdx="3" presStyleCnt="9">
        <dgm:presLayoutVars>
          <dgm:chMax val="0"/>
          <dgm:chPref val="0"/>
        </dgm:presLayoutVars>
      </dgm:prSet>
      <dgm:spPr/>
    </dgm:pt>
    <dgm:pt modelId="{30D7C209-27F9-499A-9C53-CCC0F251460E}" type="pres">
      <dgm:prSet presAssocID="{81D7EEA5-7057-4C05-B688-3D3C80FDC461}" presName="desTx" presStyleLbl="revTx" presStyleIdx="4" presStyleCnt="9">
        <dgm:presLayoutVars/>
      </dgm:prSet>
      <dgm:spPr/>
    </dgm:pt>
    <dgm:pt modelId="{16ECDACB-0B11-481B-98A4-A0FA51A4C387}" type="pres">
      <dgm:prSet presAssocID="{2CA126D8-C93F-476D-918B-18F4D9067AD1}" presName="sibTrans" presStyleCnt="0"/>
      <dgm:spPr/>
    </dgm:pt>
    <dgm:pt modelId="{78A95E95-A87E-442A-89BB-BF742635080A}" type="pres">
      <dgm:prSet presAssocID="{FFDDF09E-15D2-45B4-8F70-F9564464FC8B}" presName="compNode" presStyleCnt="0"/>
      <dgm:spPr/>
    </dgm:pt>
    <dgm:pt modelId="{00BAB27D-874C-4992-8CFB-1993AC4594AB}" type="pres">
      <dgm:prSet presAssocID="{FFDDF09E-15D2-45B4-8F70-F9564464FC8B}" presName="bgRect" presStyleLbl="bgShp" presStyleIdx="4" presStyleCnt="7" custLinFactNeighborX="771" custLinFactNeighborY="732"/>
      <dgm:spPr/>
    </dgm:pt>
    <dgm:pt modelId="{B3A92CC1-78E5-4C5C-A63F-AD07060590EE}" type="pres">
      <dgm:prSet presAssocID="{FFDDF09E-15D2-45B4-8F70-F9564464FC8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munications"/>
        </a:ext>
      </dgm:extLst>
    </dgm:pt>
    <dgm:pt modelId="{5993DA13-E221-4417-B918-9247AAAC0E71}" type="pres">
      <dgm:prSet presAssocID="{FFDDF09E-15D2-45B4-8F70-F9564464FC8B}" presName="spaceRect" presStyleCnt="0"/>
      <dgm:spPr/>
    </dgm:pt>
    <dgm:pt modelId="{725BF3AB-19D6-4EFA-8A01-E14976AE65E2}" type="pres">
      <dgm:prSet presAssocID="{FFDDF09E-15D2-45B4-8F70-F9564464FC8B}" presName="parTx" presStyleLbl="revTx" presStyleIdx="5" presStyleCnt="9">
        <dgm:presLayoutVars>
          <dgm:chMax val="0"/>
          <dgm:chPref val="0"/>
        </dgm:presLayoutVars>
      </dgm:prSet>
      <dgm:spPr/>
    </dgm:pt>
    <dgm:pt modelId="{D1470C6F-D8E1-40C8-8686-549CE481E068}" type="pres">
      <dgm:prSet presAssocID="{FFDDF09E-15D2-45B4-8F70-F9564464FC8B}" presName="desTx" presStyleLbl="revTx" presStyleIdx="6" presStyleCnt="9">
        <dgm:presLayoutVars/>
      </dgm:prSet>
      <dgm:spPr/>
    </dgm:pt>
    <dgm:pt modelId="{72B22C7D-5D98-49FE-8092-E8F2FD5AEF50}" type="pres">
      <dgm:prSet presAssocID="{2E90D8AA-93E8-41E2-B9F3-7A659766418B}" presName="sibTrans" presStyleCnt="0"/>
      <dgm:spPr/>
    </dgm:pt>
    <dgm:pt modelId="{162911C2-030C-42EC-922B-BA38F999BA55}" type="pres">
      <dgm:prSet presAssocID="{A6B399D3-6EAB-4E05-A426-55F635AB0F23}" presName="compNode" presStyleCnt="0"/>
      <dgm:spPr/>
    </dgm:pt>
    <dgm:pt modelId="{65ECDDDB-C19F-46F1-A821-F1F9D2E0E8AA}" type="pres">
      <dgm:prSet presAssocID="{A6B399D3-6EAB-4E05-A426-55F635AB0F23}" presName="bgRect" presStyleLbl="bgShp" presStyleIdx="5" presStyleCnt="7"/>
      <dgm:spPr/>
    </dgm:pt>
    <dgm:pt modelId="{BECC1312-FEFB-43FF-BD94-62D6524FDEED}" type="pres">
      <dgm:prSet presAssocID="{A6B399D3-6EAB-4E05-A426-55F635AB0F2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low"/>
        </a:ext>
      </dgm:extLst>
    </dgm:pt>
    <dgm:pt modelId="{8E5D1A8E-4339-4814-BB49-A10B191309D9}" type="pres">
      <dgm:prSet presAssocID="{A6B399D3-6EAB-4E05-A426-55F635AB0F23}" presName="spaceRect" presStyleCnt="0"/>
      <dgm:spPr/>
    </dgm:pt>
    <dgm:pt modelId="{FF631583-6FC5-4F02-B6B6-17790E7EB0F2}" type="pres">
      <dgm:prSet presAssocID="{A6B399D3-6EAB-4E05-A426-55F635AB0F23}" presName="parTx" presStyleLbl="revTx" presStyleIdx="7" presStyleCnt="9">
        <dgm:presLayoutVars>
          <dgm:chMax val="0"/>
          <dgm:chPref val="0"/>
        </dgm:presLayoutVars>
      </dgm:prSet>
      <dgm:spPr/>
    </dgm:pt>
    <dgm:pt modelId="{15718463-92D4-45C0-8E30-77A627105771}" type="pres">
      <dgm:prSet presAssocID="{F8FBBD01-BB38-4330-8518-DC5A96BD9E45}" presName="sibTrans" presStyleCnt="0"/>
      <dgm:spPr/>
    </dgm:pt>
    <dgm:pt modelId="{C52C027C-B76E-4B91-8165-72BCB0910479}" type="pres">
      <dgm:prSet presAssocID="{20D09D77-425C-43B6-963E-44A5826ABC60}" presName="compNode" presStyleCnt="0"/>
      <dgm:spPr/>
    </dgm:pt>
    <dgm:pt modelId="{22665599-04EB-41EE-817D-D7FFD420BA74}" type="pres">
      <dgm:prSet presAssocID="{20D09D77-425C-43B6-963E-44A5826ABC60}" presName="bgRect" presStyleLbl="bgShp" presStyleIdx="6" presStyleCnt="7"/>
      <dgm:spPr/>
    </dgm:pt>
    <dgm:pt modelId="{F0B7C9B6-5399-40AD-9333-78FEADFE6595}" type="pres">
      <dgm:prSet presAssocID="{20D09D77-425C-43B6-963E-44A5826ABC6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ulleted List"/>
        </a:ext>
      </dgm:extLst>
    </dgm:pt>
    <dgm:pt modelId="{959953CD-C17C-4C10-AFD7-5DFCF98B80D2}" type="pres">
      <dgm:prSet presAssocID="{20D09D77-425C-43B6-963E-44A5826ABC60}" presName="spaceRect" presStyleCnt="0"/>
      <dgm:spPr/>
    </dgm:pt>
    <dgm:pt modelId="{9489D016-46F4-48BC-BA79-860023F6FB80}" type="pres">
      <dgm:prSet presAssocID="{20D09D77-425C-43B6-963E-44A5826ABC60}" presName="parTx" presStyleLbl="revTx" presStyleIdx="8" presStyleCnt="9">
        <dgm:presLayoutVars>
          <dgm:chMax val="0"/>
          <dgm:chPref val="0"/>
        </dgm:presLayoutVars>
      </dgm:prSet>
      <dgm:spPr/>
    </dgm:pt>
  </dgm:ptLst>
  <dgm:cxnLst>
    <dgm:cxn modelId="{A6DEA921-CAE6-4ED4-9DE3-4DDED2BB5940}" type="presOf" srcId="{6B76BC59-FA7A-4FE6-90AB-E533FB53E24C}" destId="{30D7C209-27F9-499A-9C53-CCC0F251460E}" srcOrd="0" destOrd="0" presId="urn:microsoft.com/office/officeart/2018/2/layout/IconVerticalSolidList"/>
    <dgm:cxn modelId="{10861D2C-DCBB-42A2-9965-D34DD3092A33}" type="presOf" srcId="{7B33522C-8049-4EC1-AF99-DACC1B47DE8E}" destId="{D1470C6F-D8E1-40C8-8686-549CE481E068}" srcOrd="0" destOrd="0" presId="urn:microsoft.com/office/officeart/2018/2/layout/IconVerticalSolidList"/>
    <dgm:cxn modelId="{3DDBED65-BB3F-459A-825A-6C1AB0925673}" type="presOf" srcId="{20D09D77-425C-43B6-963E-44A5826ABC60}" destId="{9489D016-46F4-48BC-BA79-860023F6FB80}" srcOrd="0" destOrd="0" presId="urn:microsoft.com/office/officeart/2018/2/layout/IconVerticalSolidList"/>
    <dgm:cxn modelId="{02064066-E2BD-424F-A9F9-DC41E750FA07}" srcId="{81D7EEA5-7057-4C05-B688-3D3C80FDC461}" destId="{7B51C686-4D3D-472D-A9F1-1945F1DF8093}" srcOrd="1" destOrd="0" parTransId="{0250938E-5D34-44AA-8E93-3D665C057FF6}" sibTransId="{69292CE3-8E83-4CA1-9727-4497FA03E134}"/>
    <dgm:cxn modelId="{DE9E0E6B-743B-41A8-A9ED-90591ED11EE8}" srcId="{B2307522-A272-44BF-81FF-40894E719686}" destId="{A6B399D3-6EAB-4E05-A426-55F635AB0F23}" srcOrd="5" destOrd="0" parTransId="{17D7FE73-366A-4207-B318-691522C352FA}" sibTransId="{F8FBBD01-BB38-4330-8518-DC5A96BD9E45}"/>
    <dgm:cxn modelId="{227AC14E-605E-45CE-A1D2-8FCE519F9F6B}" type="presOf" srcId="{FFDDF09E-15D2-45B4-8F70-F9564464FC8B}" destId="{725BF3AB-19D6-4EFA-8A01-E14976AE65E2}" srcOrd="0" destOrd="0" presId="urn:microsoft.com/office/officeart/2018/2/layout/IconVerticalSolidList"/>
    <dgm:cxn modelId="{2EA6AD58-4AE3-4A2E-A3D4-A790D1C09C22}" srcId="{B2307522-A272-44BF-81FF-40894E719686}" destId="{8159DC59-F0A5-4A21-B4D2-8EF13B468591}" srcOrd="2" destOrd="0" parTransId="{61BA3043-2EE6-4D7A-AE77-57DA476170D4}" sibTransId="{3E02F19B-0A53-4EE9-A872-AE2DC226E8CC}"/>
    <dgm:cxn modelId="{B8953F79-C058-4CF8-9AEF-EC4871B602DD}" type="presOf" srcId="{7B51C686-4D3D-472D-A9F1-1945F1DF8093}" destId="{30D7C209-27F9-499A-9C53-CCC0F251460E}" srcOrd="0" destOrd="1" presId="urn:microsoft.com/office/officeart/2018/2/layout/IconVerticalSolidList"/>
    <dgm:cxn modelId="{58FFEA83-0789-4AC6-A652-472AEFC2D902}" srcId="{B2307522-A272-44BF-81FF-40894E719686}" destId="{8E2EE3A5-54D1-437A-A2A9-00D57D34C481}" srcOrd="1" destOrd="0" parTransId="{2F196A7E-95E2-48CA-90C1-F05143B23282}" sibTransId="{78337759-D82F-4F83-8834-4F6CA5378BA5}"/>
    <dgm:cxn modelId="{B578F390-E0CD-419D-B1AF-A6A52709C77B}" srcId="{FFDDF09E-15D2-45B4-8F70-F9564464FC8B}" destId="{7B33522C-8049-4EC1-AF99-DACC1B47DE8E}" srcOrd="0" destOrd="0" parTransId="{A320F204-00DC-42DA-812D-F4BAAA667D2B}" sibTransId="{22E8E126-DD62-475D-AC32-2EF0BB1B3752}"/>
    <dgm:cxn modelId="{A75E6595-695C-4FB5-B609-59BB90D3D390}" type="presOf" srcId="{B8ED5DC0-A716-44F6-9126-95813B1D60F0}" destId="{04A7EAC3-4B4F-4281-9879-5C300C3D7A1D}" srcOrd="0" destOrd="0" presId="urn:microsoft.com/office/officeart/2018/2/layout/IconVerticalSolidList"/>
    <dgm:cxn modelId="{A79705AC-C014-4CB9-8238-F14F5369A75B}" srcId="{B2307522-A272-44BF-81FF-40894E719686}" destId="{FFDDF09E-15D2-45B4-8F70-F9564464FC8B}" srcOrd="4" destOrd="0" parTransId="{B50378D4-72B8-4012-AC98-BFA7ACDEEDFE}" sibTransId="{2E90D8AA-93E8-41E2-B9F3-7A659766418B}"/>
    <dgm:cxn modelId="{9DD929C9-6A0D-4C49-ACBA-E97040F2E505}" type="presOf" srcId="{81D7EEA5-7057-4C05-B688-3D3C80FDC461}" destId="{C06A4792-2DE4-48A5-9D6B-5E96082BA9F8}" srcOrd="0" destOrd="0" presId="urn:microsoft.com/office/officeart/2018/2/layout/IconVerticalSolidList"/>
    <dgm:cxn modelId="{6CF90DD9-0D80-4470-BF13-5C2FEEFC028F}" type="presOf" srcId="{A6B399D3-6EAB-4E05-A426-55F635AB0F23}" destId="{FF631583-6FC5-4F02-B6B6-17790E7EB0F2}" srcOrd="0" destOrd="0" presId="urn:microsoft.com/office/officeart/2018/2/layout/IconVerticalSolidList"/>
    <dgm:cxn modelId="{42B631DF-214C-4111-95E0-B8514157EA74}" srcId="{B2307522-A272-44BF-81FF-40894E719686}" destId="{B8ED5DC0-A716-44F6-9126-95813B1D60F0}" srcOrd="0" destOrd="0" parTransId="{EB41F12B-0397-4699-8BCA-14AB97AE4F53}" sibTransId="{2CFFF528-55E8-4C0D-9835-407774C13555}"/>
    <dgm:cxn modelId="{A05661E0-8A6E-4C73-A104-67D9EA6BF430}" srcId="{81D7EEA5-7057-4C05-B688-3D3C80FDC461}" destId="{6B76BC59-FA7A-4FE6-90AB-E533FB53E24C}" srcOrd="0" destOrd="0" parTransId="{90B92803-B453-4ECF-AD3D-4D5563BE7C17}" sibTransId="{0C4B819F-595D-483B-9ED3-14D8E9CB7861}"/>
    <dgm:cxn modelId="{90B2B5E0-18D2-48C4-BC02-7016F24FEDE3}" type="presOf" srcId="{8159DC59-F0A5-4A21-B4D2-8EF13B468591}" destId="{A6C837AD-EA5B-4543-B0FF-1ABCCFC9C297}" srcOrd="0" destOrd="0" presId="urn:microsoft.com/office/officeart/2018/2/layout/IconVerticalSolidList"/>
    <dgm:cxn modelId="{2047E6E3-6E13-4EAE-B047-0ABF0AE2DC8A}" type="presOf" srcId="{8E2EE3A5-54D1-437A-A2A9-00D57D34C481}" destId="{5D10414F-539A-4377-92E2-F1CF7DE52710}" srcOrd="0" destOrd="0" presId="urn:microsoft.com/office/officeart/2018/2/layout/IconVerticalSolidList"/>
    <dgm:cxn modelId="{E81A1FEE-239D-464F-AF63-C01990B1A51C}" type="presOf" srcId="{B2307522-A272-44BF-81FF-40894E719686}" destId="{62093C94-8294-4769-B712-2961B121EABB}" srcOrd="0" destOrd="0" presId="urn:microsoft.com/office/officeart/2018/2/layout/IconVerticalSolidList"/>
    <dgm:cxn modelId="{A04457F5-CD8F-4537-AD95-269F938B5BFC}" srcId="{B2307522-A272-44BF-81FF-40894E719686}" destId="{81D7EEA5-7057-4C05-B688-3D3C80FDC461}" srcOrd="3" destOrd="0" parTransId="{248D7E73-EF32-40B3-92BF-A6068CAB40DD}" sibTransId="{2CA126D8-C93F-476D-918B-18F4D9067AD1}"/>
    <dgm:cxn modelId="{979682FC-A987-4E5E-BDF1-B9F6247D318E}" srcId="{B2307522-A272-44BF-81FF-40894E719686}" destId="{20D09D77-425C-43B6-963E-44A5826ABC60}" srcOrd="6" destOrd="0" parTransId="{AF59C0BF-49FA-4F64-8E99-844A2395D18D}" sibTransId="{8E73D5B9-748E-407C-95C6-CAA309FB606A}"/>
    <dgm:cxn modelId="{A613E15E-5BAB-40EA-899F-B5A4A98EC3A1}" type="presParOf" srcId="{62093C94-8294-4769-B712-2961B121EABB}" destId="{99C3ACB6-259A-4265-8EE8-07B090CFDE0B}" srcOrd="0" destOrd="0" presId="urn:microsoft.com/office/officeart/2018/2/layout/IconVerticalSolidList"/>
    <dgm:cxn modelId="{089EA024-DC62-488B-B1E0-C931F3D339B1}" type="presParOf" srcId="{99C3ACB6-259A-4265-8EE8-07B090CFDE0B}" destId="{A0D56AB0-8CA8-4238-90DC-D475BC4A52BA}" srcOrd="0" destOrd="0" presId="urn:microsoft.com/office/officeart/2018/2/layout/IconVerticalSolidList"/>
    <dgm:cxn modelId="{9B97A5F5-1946-4D53-BB91-6EA0A5977858}" type="presParOf" srcId="{99C3ACB6-259A-4265-8EE8-07B090CFDE0B}" destId="{9E926668-2EC7-467A-9D19-6240404A52A9}" srcOrd="1" destOrd="0" presId="urn:microsoft.com/office/officeart/2018/2/layout/IconVerticalSolidList"/>
    <dgm:cxn modelId="{64206750-2496-42DE-9EB7-B2D062BE8903}" type="presParOf" srcId="{99C3ACB6-259A-4265-8EE8-07B090CFDE0B}" destId="{8AF5C72B-4D73-4CEB-BDC6-AF850944560A}" srcOrd="2" destOrd="0" presId="urn:microsoft.com/office/officeart/2018/2/layout/IconVerticalSolidList"/>
    <dgm:cxn modelId="{5C700DA1-DE48-4B5B-8746-97F7C0F4DA12}" type="presParOf" srcId="{99C3ACB6-259A-4265-8EE8-07B090CFDE0B}" destId="{04A7EAC3-4B4F-4281-9879-5C300C3D7A1D}" srcOrd="3" destOrd="0" presId="urn:microsoft.com/office/officeart/2018/2/layout/IconVerticalSolidList"/>
    <dgm:cxn modelId="{A915903A-CC6E-4CFD-8647-74F3BF2CB4B6}" type="presParOf" srcId="{62093C94-8294-4769-B712-2961B121EABB}" destId="{CEA34603-CA39-4E06-8A92-83AC4FFD4B69}" srcOrd="1" destOrd="0" presId="urn:microsoft.com/office/officeart/2018/2/layout/IconVerticalSolidList"/>
    <dgm:cxn modelId="{6DBC4C8F-EEE7-4CB4-9588-4BF83483944F}" type="presParOf" srcId="{62093C94-8294-4769-B712-2961B121EABB}" destId="{5317F488-175F-445A-A26D-7E4A6B030DE7}" srcOrd="2" destOrd="0" presId="urn:microsoft.com/office/officeart/2018/2/layout/IconVerticalSolidList"/>
    <dgm:cxn modelId="{333F0A23-5D0D-49CF-A8CA-DEB8A8876026}" type="presParOf" srcId="{5317F488-175F-445A-A26D-7E4A6B030DE7}" destId="{BAE55153-16E5-4CA1-9823-9F59D5D570FC}" srcOrd="0" destOrd="0" presId="urn:microsoft.com/office/officeart/2018/2/layout/IconVerticalSolidList"/>
    <dgm:cxn modelId="{E9AE0886-3840-45BA-9274-A491AFC614B2}" type="presParOf" srcId="{5317F488-175F-445A-A26D-7E4A6B030DE7}" destId="{A25C1886-8809-4373-92EE-E6D203899494}" srcOrd="1" destOrd="0" presId="urn:microsoft.com/office/officeart/2018/2/layout/IconVerticalSolidList"/>
    <dgm:cxn modelId="{639DB389-E2CC-469C-9803-5DE831ABCF93}" type="presParOf" srcId="{5317F488-175F-445A-A26D-7E4A6B030DE7}" destId="{789C90ED-63E5-4E41-AD66-F083BD2ED196}" srcOrd="2" destOrd="0" presId="urn:microsoft.com/office/officeart/2018/2/layout/IconVerticalSolidList"/>
    <dgm:cxn modelId="{D3F35B23-A4E8-4A64-A8DB-906B55FC46F4}" type="presParOf" srcId="{5317F488-175F-445A-A26D-7E4A6B030DE7}" destId="{5D10414F-539A-4377-92E2-F1CF7DE52710}" srcOrd="3" destOrd="0" presId="urn:microsoft.com/office/officeart/2018/2/layout/IconVerticalSolidList"/>
    <dgm:cxn modelId="{3BF8D4AB-7F75-4380-BC8E-6F842C1B450A}" type="presParOf" srcId="{62093C94-8294-4769-B712-2961B121EABB}" destId="{8071525E-10C9-4CA7-B044-D0D6DD291FC1}" srcOrd="3" destOrd="0" presId="urn:microsoft.com/office/officeart/2018/2/layout/IconVerticalSolidList"/>
    <dgm:cxn modelId="{67E74134-156C-4EDA-9021-6721FEEE55B6}" type="presParOf" srcId="{62093C94-8294-4769-B712-2961B121EABB}" destId="{80AA1C8F-A289-47FD-9DB6-6B52EFC9AC2F}" srcOrd="4" destOrd="0" presId="urn:microsoft.com/office/officeart/2018/2/layout/IconVerticalSolidList"/>
    <dgm:cxn modelId="{437D3C97-53C3-4101-965C-109B20F5008F}" type="presParOf" srcId="{80AA1C8F-A289-47FD-9DB6-6B52EFC9AC2F}" destId="{F9F51323-EFE9-4AE5-9BD4-E849EDB5A578}" srcOrd="0" destOrd="0" presId="urn:microsoft.com/office/officeart/2018/2/layout/IconVerticalSolidList"/>
    <dgm:cxn modelId="{CB3CB8F0-F566-467A-8074-53D3026F3753}" type="presParOf" srcId="{80AA1C8F-A289-47FD-9DB6-6B52EFC9AC2F}" destId="{183D44AE-1FE3-478C-980F-62B056CB8ED3}" srcOrd="1" destOrd="0" presId="urn:microsoft.com/office/officeart/2018/2/layout/IconVerticalSolidList"/>
    <dgm:cxn modelId="{CCEBF37C-D719-4E1A-A2CA-DAE9216D581F}" type="presParOf" srcId="{80AA1C8F-A289-47FD-9DB6-6B52EFC9AC2F}" destId="{824AC2D6-8997-41D3-B543-06AC30E76F42}" srcOrd="2" destOrd="0" presId="urn:microsoft.com/office/officeart/2018/2/layout/IconVerticalSolidList"/>
    <dgm:cxn modelId="{BEDE0EDC-1CE7-400E-9755-0947FA71C47C}" type="presParOf" srcId="{80AA1C8F-A289-47FD-9DB6-6B52EFC9AC2F}" destId="{A6C837AD-EA5B-4543-B0FF-1ABCCFC9C297}" srcOrd="3" destOrd="0" presId="urn:microsoft.com/office/officeart/2018/2/layout/IconVerticalSolidList"/>
    <dgm:cxn modelId="{77265777-6926-4F01-B74E-0835DAA88E35}" type="presParOf" srcId="{62093C94-8294-4769-B712-2961B121EABB}" destId="{2BE3829E-A97B-40D0-B1B3-14ABC3D5C2EC}" srcOrd="5" destOrd="0" presId="urn:microsoft.com/office/officeart/2018/2/layout/IconVerticalSolidList"/>
    <dgm:cxn modelId="{FAB4030B-C386-4B55-91B9-00FD7EC8F005}" type="presParOf" srcId="{62093C94-8294-4769-B712-2961B121EABB}" destId="{92D77056-C5EC-4399-B5A5-F9512F2B6751}" srcOrd="6" destOrd="0" presId="urn:microsoft.com/office/officeart/2018/2/layout/IconVerticalSolidList"/>
    <dgm:cxn modelId="{4E832E81-7456-46B9-B7F7-00B088207A46}" type="presParOf" srcId="{92D77056-C5EC-4399-B5A5-F9512F2B6751}" destId="{9679B63D-B9D7-4ED7-858B-AB6BB1690720}" srcOrd="0" destOrd="0" presId="urn:microsoft.com/office/officeart/2018/2/layout/IconVerticalSolidList"/>
    <dgm:cxn modelId="{88A2B47F-AE12-4EE0-89E4-93829B9C8AF2}" type="presParOf" srcId="{92D77056-C5EC-4399-B5A5-F9512F2B6751}" destId="{32C87EBA-BF5F-44C4-826D-3F8AD56C4B70}" srcOrd="1" destOrd="0" presId="urn:microsoft.com/office/officeart/2018/2/layout/IconVerticalSolidList"/>
    <dgm:cxn modelId="{D77AE9E1-80E1-42FC-878E-EECE20238434}" type="presParOf" srcId="{92D77056-C5EC-4399-B5A5-F9512F2B6751}" destId="{46B05785-D087-4BE0-BD67-7E84DBA59A95}" srcOrd="2" destOrd="0" presId="urn:microsoft.com/office/officeart/2018/2/layout/IconVerticalSolidList"/>
    <dgm:cxn modelId="{21CD94F9-52E6-4913-B241-A83EEED9DC88}" type="presParOf" srcId="{92D77056-C5EC-4399-B5A5-F9512F2B6751}" destId="{C06A4792-2DE4-48A5-9D6B-5E96082BA9F8}" srcOrd="3" destOrd="0" presId="urn:microsoft.com/office/officeart/2018/2/layout/IconVerticalSolidList"/>
    <dgm:cxn modelId="{C770BFC4-4E01-4004-9E83-CBA8779C60D8}" type="presParOf" srcId="{92D77056-C5EC-4399-B5A5-F9512F2B6751}" destId="{30D7C209-27F9-499A-9C53-CCC0F251460E}" srcOrd="4" destOrd="0" presId="urn:microsoft.com/office/officeart/2018/2/layout/IconVerticalSolidList"/>
    <dgm:cxn modelId="{C9C59328-2D3A-499D-A149-A15EEECD5F38}" type="presParOf" srcId="{62093C94-8294-4769-B712-2961B121EABB}" destId="{16ECDACB-0B11-481B-98A4-A0FA51A4C387}" srcOrd="7" destOrd="0" presId="urn:microsoft.com/office/officeart/2018/2/layout/IconVerticalSolidList"/>
    <dgm:cxn modelId="{8E291E2E-B1AD-4BD0-908A-3086A6418B5D}" type="presParOf" srcId="{62093C94-8294-4769-B712-2961B121EABB}" destId="{78A95E95-A87E-442A-89BB-BF742635080A}" srcOrd="8" destOrd="0" presId="urn:microsoft.com/office/officeart/2018/2/layout/IconVerticalSolidList"/>
    <dgm:cxn modelId="{74672086-3C43-468D-99CE-49803DEE1081}" type="presParOf" srcId="{78A95E95-A87E-442A-89BB-BF742635080A}" destId="{00BAB27D-874C-4992-8CFB-1993AC4594AB}" srcOrd="0" destOrd="0" presId="urn:microsoft.com/office/officeart/2018/2/layout/IconVerticalSolidList"/>
    <dgm:cxn modelId="{B01DA758-B17D-4F26-8B5D-11A53F3C4040}" type="presParOf" srcId="{78A95E95-A87E-442A-89BB-BF742635080A}" destId="{B3A92CC1-78E5-4C5C-A63F-AD07060590EE}" srcOrd="1" destOrd="0" presId="urn:microsoft.com/office/officeart/2018/2/layout/IconVerticalSolidList"/>
    <dgm:cxn modelId="{0A44BE04-E206-4B48-A102-0F515E77384F}" type="presParOf" srcId="{78A95E95-A87E-442A-89BB-BF742635080A}" destId="{5993DA13-E221-4417-B918-9247AAAC0E71}" srcOrd="2" destOrd="0" presId="urn:microsoft.com/office/officeart/2018/2/layout/IconVerticalSolidList"/>
    <dgm:cxn modelId="{C54FF7CF-D3A7-4C1E-977C-F965BAF6685E}" type="presParOf" srcId="{78A95E95-A87E-442A-89BB-BF742635080A}" destId="{725BF3AB-19D6-4EFA-8A01-E14976AE65E2}" srcOrd="3" destOrd="0" presId="urn:microsoft.com/office/officeart/2018/2/layout/IconVerticalSolidList"/>
    <dgm:cxn modelId="{DBA91F81-42C2-4A9C-973B-4C0470E813E0}" type="presParOf" srcId="{78A95E95-A87E-442A-89BB-BF742635080A}" destId="{D1470C6F-D8E1-40C8-8686-549CE481E068}" srcOrd="4" destOrd="0" presId="urn:microsoft.com/office/officeart/2018/2/layout/IconVerticalSolidList"/>
    <dgm:cxn modelId="{8921B175-ED8C-47A3-91DA-00FFE2CEA607}" type="presParOf" srcId="{62093C94-8294-4769-B712-2961B121EABB}" destId="{72B22C7D-5D98-49FE-8092-E8F2FD5AEF50}" srcOrd="9" destOrd="0" presId="urn:microsoft.com/office/officeart/2018/2/layout/IconVerticalSolidList"/>
    <dgm:cxn modelId="{263597A4-9B3B-47C2-B350-EACB8D60EB42}" type="presParOf" srcId="{62093C94-8294-4769-B712-2961B121EABB}" destId="{162911C2-030C-42EC-922B-BA38F999BA55}" srcOrd="10" destOrd="0" presId="urn:microsoft.com/office/officeart/2018/2/layout/IconVerticalSolidList"/>
    <dgm:cxn modelId="{F1F4F995-D102-461C-9A56-4F1D976F4235}" type="presParOf" srcId="{162911C2-030C-42EC-922B-BA38F999BA55}" destId="{65ECDDDB-C19F-46F1-A821-F1F9D2E0E8AA}" srcOrd="0" destOrd="0" presId="urn:microsoft.com/office/officeart/2018/2/layout/IconVerticalSolidList"/>
    <dgm:cxn modelId="{3A070D03-D18E-452F-B4F3-3A1AA4801276}" type="presParOf" srcId="{162911C2-030C-42EC-922B-BA38F999BA55}" destId="{BECC1312-FEFB-43FF-BD94-62D6524FDEED}" srcOrd="1" destOrd="0" presId="urn:microsoft.com/office/officeart/2018/2/layout/IconVerticalSolidList"/>
    <dgm:cxn modelId="{6C037DC3-E3EE-40EA-9854-3A747BC1BA0B}" type="presParOf" srcId="{162911C2-030C-42EC-922B-BA38F999BA55}" destId="{8E5D1A8E-4339-4814-BB49-A10B191309D9}" srcOrd="2" destOrd="0" presId="urn:microsoft.com/office/officeart/2018/2/layout/IconVerticalSolidList"/>
    <dgm:cxn modelId="{6E4C2E13-C3B0-4809-815D-ACFBFF7A1D94}" type="presParOf" srcId="{162911C2-030C-42EC-922B-BA38F999BA55}" destId="{FF631583-6FC5-4F02-B6B6-17790E7EB0F2}" srcOrd="3" destOrd="0" presId="urn:microsoft.com/office/officeart/2018/2/layout/IconVerticalSolidList"/>
    <dgm:cxn modelId="{043FEDDC-5145-4A91-BA74-EB4C6C94B3E9}" type="presParOf" srcId="{62093C94-8294-4769-B712-2961B121EABB}" destId="{15718463-92D4-45C0-8E30-77A627105771}" srcOrd="11" destOrd="0" presId="urn:microsoft.com/office/officeart/2018/2/layout/IconVerticalSolidList"/>
    <dgm:cxn modelId="{620EBDD3-8CCB-41F0-8C9A-C5FFF0390A30}" type="presParOf" srcId="{62093C94-8294-4769-B712-2961B121EABB}" destId="{C52C027C-B76E-4B91-8165-72BCB0910479}" srcOrd="12" destOrd="0" presId="urn:microsoft.com/office/officeart/2018/2/layout/IconVerticalSolidList"/>
    <dgm:cxn modelId="{9396573F-463E-4497-AB37-2071011A09C7}" type="presParOf" srcId="{C52C027C-B76E-4B91-8165-72BCB0910479}" destId="{22665599-04EB-41EE-817D-D7FFD420BA74}" srcOrd="0" destOrd="0" presId="urn:microsoft.com/office/officeart/2018/2/layout/IconVerticalSolidList"/>
    <dgm:cxn modelId="{9716CBDC-5987-42FA-B63F-4983EA96E366}" type="presParOf" srcId="{C52C027C-B76E-4B91-8165-72BCB0910479}" destId="{F0B7C9B6-5399-40AD-9333-78FEADFE6595}" srcOrd="1" destOrd="0" presId="urn:microsoft.com/office/officeart/2018/2/layout/IconVerticalSolidList"/>
    <dgm:cxn modelId="{8EB860C0-3C62-41E5-8389-AD15B6307E03}" type="presParOf" srcId="{C52C027C-B76E-4B91-8165-72BCB0910479}" destId="{959953CD-C17C-4C10-AFD7-5DFCF98B80D2}" srcOrd="2" destOrd="0" presId="urn:microsoft.com/office/officeart/2018/2/layout/IconVerticalSolidList"/>
    <dgm:cxn modelId="{84875D96-C836-4BB3-B567-BCD5B2B7B283}" type="presParOf" srcId="{C52C027C-B76E-4B91-8165-72BCB0910479}" destId="{9489D016-46F4-48BC-BA79-860023F6FB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D2BD3-B30A-4A68-AA3D-F232FF2A19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DBC61A0-40F0-4949-9051-AB4962552167}">
      <dgm:prSet/>
      <dgm:spPr/>
      <dgm:t>
        <a:bodyPr/>
        <a:lstStyle/>
        <a:p>
          <a:pPr algn="l">
            <a:lnSpc>
              <a:spcPct val="100000"/>
            </a:lnSpc>
          </a:pPr>
          <a:r>
            <a:rPr lang="en-US" b="0" dirty="0">
              <a:latin typeface="Calibri"/>
              <a:cs typeface="Calibri"/>
            </a:rPr>
            <a:t>Data in several formats, such as the number of jobs currently available for different technologies and for different places, were gathered using the </a:t>
          </a:r>
          <a:r>
            <a:rPr lang="en-US" b="0" dirty="0" err="1">
              <a:latin typeface="Calibri"/>
              <a:cs typeface="Calibri"/>
            </a:rPr>
            <a:t>Github</a:t>
          </a:r>
          <a:r>
            <a:rPr lang="en-US" b="0" dirty="0">
              <a:latin typeface="Calibri"/>
              <a:cs typeface="Calibri"/>
            </a:rPr>
            <a:t> jobs API on python</a:t>
          </a:r>
        </a:p>
      </dgm:t>
    </dgm:pt>
    <dgm:pt modelId="{B861EC7C-B23D-4F16-B3A6-EF6929B8180E}" type="parTrans" cxnId="{0F4A9FA3-21CB-4F51-A4E0-A89DE52F3BD5}">
      <dgm:prSet/>
      <dgm:spPr/>
      <dgm:t>
        <a:bodyPr/>
        <a:lstStyle/>
        <a:p>
          <a:endParaRPr lang="en-US"/>
        </a:p>
      </dgm:t>
    </dgm:pt>
    <dgm:pt modelId="{54FA3608-34D2-44BB-AC95-FEE22A05C40F}" type="sibTrans" cxnId="{0F4A9FA3-21CB-4F51-A4E0-A89DE52F3BD5}">
      <dgm:prSet/>
      <dgm:spPr/>
      <dgm:t>
        <a:bodyPr/>
        <a:lstStyle/>
        <a:p>
          <a:endParaRPr lang="en-US"/>
        </a:p>
      </dgm:t>
    </dgm:pt>
    <dgm:pt modelId="{78EE7736-650A-4EB1-A407-B49824B8C0E2}">
      <dgm:prSet/>
      <dgm:spPr/>
      <dgm:t>
        <a:bodyPr/>
        <a:lstStyle/>
        <a:p>
          <a:pPr algn="l">
            <a:lnSpc>
              <a:spcPct val="100000"/>
            </a:lnSpc>
          </a:pPr>
          <a:r>
            <a:rPr lang="en-US" b="0" dirty="0">
              <a:latin typeface="Calibri"/>
              <a:cs typeface="Calibri"/>
            </a:rPr>
            <a:t>To obtain the names of the programming languages and their yearly wages, the IBM website was scraped. The dataset from a 2019 Stack Overflow developer survey was downloaded and saved.</a:t>
          </a:r>
        </a:p>
      </dgm:t>
    </dgm:pt>
    <dgm:pt modelId="{EC2238EE-3E9C-4108-9D5A-66C71D5E8939}" type="parTrans" cxnId="{933F219B-49B1-4A65-B146-5BE32967CBB6}">
      <dgm:prSet/>
      <dgm:spPr/>
      <dgm:t>
        <a:bodyPr/>
        <a:lstStyle/>
        <a:p>
          <a:endParaRPr lang="en-US"/>
        </a:p>
      </dgm:t>
    </dgm:pt>
    <dgm:pt modelId="{4FA61373-BAD9-4AA7-8112-C40C1CDC8D27}" type="sibTrans" cxnId="{933F219B-49B1-4A65-B146-5BE32967CBB6}">
      <dgm:prSet/>
      <dgm:spPr/>
      <dgm:t>
        <a:bodyPr/>
        <a:lstStyle/>
        <a:p>
          <a:endParaRPr lang="en-US"/>
        </a:p>
      </dgm:t>
    </dgm:pt>
    <dgm:pt modelId="{7FF4F6CD-8BB3-4D4C-9F0A-8C7344277AA3}">
      <dgm:prSet/>
      <dgm:spPr/>
      <dgm:t>
        <a:bodyPr/>
        <a:lstStyle/>
        <a:p>
          <a:pPr algn="l">
            <a:lnSpc>
              <a:spcPct val="100000"/>
            </a:lnSpc>
          </a:pPr>
          <a:r>
            <a:rPr lang="en-US" b="0" dirty="0">
              <a:latin typeface="Calibri"/>
              <a:cs typeface="Calibri"/>
            </a:rPr>
            <a:t>Python was used to clean and analyze the data. To assess the distribution of data, the presence of outliers, and the correlation between various columns in the dataset, an exploratory data analysis was carried out.</a:t>
          </a:r>
        </a:p>
      </dgm:t>
    </dgm:pt>
    <dgm:pt modelId="{41259180-8FEE-419A-9684-24042E939F09}" type="parTrans" cxnId="{76C23D9C-B250-4F0D-AABA-B74E9BB768BD}">
      <dgm:prSet/>
      <dgm:spPr/>
      <dgm:t>
        <a:bodyPr/>
        <a:lstStyle/>
        <a:p>
          <a:endParaRPr lang="en-US"/>
        </a:p>
      </dgm:t>
    </dgm:pt>
    <dgm:pt modelId="{69156F36-A611-471F-81BC-53BFCF21E9BF}" type="sibTrans" cxnId="{76C23D9C-B250-4F0D-AABA-B74E9BB768BD}">
      <dgm:prSet/>
      <dgm:spPr/>
      <dgm:t>
        <a:bodyPr/>
        <a:lstStyle/>
        <a:p>
          <a:endParaRPr lang="en-US"/>
        </a:p>
      </dgm:t>
    </dgm:pt>
    <dgm:pt modelId="{1B169E11-9814-4BC1-B640-FE52BD2C8D23}">
      <dgm:prSet/>
      <dgm:spPr/>
      <dgm:t>
        <a:bodyPr/>
        <a:lstStyle/>
        <a:p>
          <a:pPr algn="l">
            <a:lnSpc>
              <a:spcPct val="100000"/>
            </a:lnSpc>
          </a:pPr>
          <a:r>
            <a:rPr lang="en-US" b="0" dirty="0">
              <a:latin typeface="Calibri"/>
              <a:cs typeface="Calibri"/>
            </a:rPr>
            <a:t>Charts, graphs, and dashboards were created using Python and Cognos analytics to visualize the data. All the python analyses were carried out on </a:t>
          </a:r>
          <a:r>
            <a:rPr lang="en-US" b="0" dirty="0" err="1">
              <a:latin typeface="Calibri"/>
              <a:cs typeface="Calibri"/>
            </a:rPr>
            <a:t>Jupyter</a:t>
          </a:r>
          <a:r>
            <a:rPr lang="en-US" b="0" dirty="0">
              <a:latin typeface="Calibri"/>
              <a:cs typeface="Calibri"/>
            </a:rPr>
            <a:t> notebook through visual studio.</a:t>
          </a:r>
        </a:p>
      </dgm:t>
    </dgm:pt>
    <dgm:pt modelId="{77D8259D-9287-4FBC-B8F2-D7B3FF0EEB17}" type="parTrans" cxnId="{1607C23D-5263-4DFB-B93E-2190BA2FA10F}">
      <dgm:prSet/>
      <dgm:spPr/>
      <dgm:t>
        <a:bodyPr/>
        <a:lstStyle/>
        <a:p>
          <a:endParaRPr lang="en-US"/>
        </a:p>
      </dgm:t>
    </dgm:pt>
    <dgm:pt modelId="{4DB29E9E-DAC7-4930-BC55-E4382C788C4D}" type="sibTrans" cxnId="{1607C23D-5263-4DFB-B93E-2190BA2FA10F}">
      <dgm:prSet/>
      <dgm:spPr/>
      <dgm:t>
        <a:bodyPr/>
        <a:lstStyle/>
        <a:p>
          <a:endParaRPr lang="en-US"/>
        </a:p>
      </dgm:t>
    </dgm:pt>
    <dgm:pt modelId="{1412BA64-89C5-4659-8BCA-9CCE018E50A3}" type="pres">
      <dgm:prSet presAssocID="{786D2BD3-B30A-4A68-AA3D-F232FF2A199E}" presName="root" presStyleCnt="0">
        <dgm:presLayoutVars>
          <dgm:dir/>
          <dgm:resizeHandles val="exact"/>
        </dgm:presLayoutVars>
      </dgm:prSet>
      <dgm:spPr/>
    </dgm:pt>
    <dgm:pt modelId="{F2C4C4E9-6AF9-4D72-B0C1-694D706B7163}" type="pres">
      <dgm:prSet presAssocID="{7DBC61A0-40F0-4949-9051-AB4962552167}" presName="compNode" presStyleCnt="0"/>
      <dgm:spPr/>
    </dgm:pt>
    <dgm:pt modelId="{13D83BD9-2B1E-43C9-AD00-3881FD0293EE}" type="pres">
      <dgm:prSet presAssocID="{7DBC61A0-40F0-4949-9051-AB49625521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F45AC67-871A-4B97-90F6-D67B39A54036}" type="pres">
      <dgm:prSet presAssocID="{7DBC61A0-40F0-4949-9051-AB4962552167}" presName="spaceRect" presStyleCnt="0"/>
      <dgm:spPr/>
    </dgm:pt>
    <dgm:pt modelId="{2791832C-B68F-4892-B40A-471329D50BFD}" type="pres">
      <dgm:prSet presAssocID="{7DBC61A0-40F0-4949-9051-AB4962552167}" presName="textRect" presStyleLbl="revTx" presStyleIdx="0" presStyleCnt="4">
        <dgm:presLayoutVars>
          <dgm:chMax val="1"/>
          <dgm:chPref val="1"/>
        </dgm:presLayoutVars>
      </dgm:prSet>
      <dgm:spPr/>
    </dgm:pt>
    <dgm:pt modelId="{92D0CD9B-3AA3-430B-9E44-561D8BBB406E}" type="pres">
      <dgm:prSet presAssocID="{54FA3608-34D2-44BB-AC95-FEE22A05C40F}" presName="sibTrans" presStyleCnt="0"/>
      <dgm:spPr/>
    </dgm:pt>
    <dgm:pt modelId="{3E0952FA-15C9-4D5D-84F3-34D493EAC2F7}" type="pres">
      <dgm:prSet presAssocID="{78EE7736-650A-4EB1-A407-B49824B8C0E2}" presName="compNode" presStyleCnt="0"/>
      <dgm:spPr/>
    </dgm:pt>
    <dgm:pt modelId="{8BBF4320-83C0-4583-A209-D189A3904965}" type="pres">
      <dgm:prSet presAssocID="{78EE7736-650A-4EB1-A407-B49824B8C0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67F55B73-6A3D-484D-AD06-AE0F488A28BC}" type="pres">
      <dgm:prSet presAssocID="{78EE7736-650A-4EB1-A407-B49824B8C0E2}" presName="spaceRect" presStyleCnt="0"/>
      <dgm:spPr/>
    </dgm:pt>
    <dgm:pt modelId="{1CE54A8C-CE15-44DD-A9C4-8430976DC7A4}" type="pres">
      <dgm:prSet presAssocID="{78EE7736-650A-4EB1-A407-B49824B8C0E2}" presName="textRect" presStyleLbl="revTx" presStyleIdx="1" presStyleCnt="4">
        <dgm:presLayoutVars>
          <dgm:chMax val="1"/>
          <dgm:chPref val="1"/>
        </dgm:presLayoutVars>
      </dgm:prSet>
      <dgm:spPr/>
    </dgm:pt>
    <dgm:pt modelId="{B9E41632-ED27-407C-A0C2-EFAB5043838B}" type="pres">
      <dgm:prSet presAssocID="{4FA61373-BAD9-4AA7-8112-C40C1CDC8D27}" presName="sibTrans" presStyleCnt="0"/>
      <dgm:spPr/>
    </dgm:pt>
    <dgm:pt modelId="{9E84602D-7D2D-4BD9-B911-F0831ADDD3DC}" type="pres">
      <dgm:prSet presAssocID="{7FF4F6CD-8BB3-4D4C-9F0A-8C7344277AA3}" presName="compNode" presStyleCnt="0"/>
      <dgm:spPr/>
    </dgm:pt>
    <dgm:pt modelId="{2B97A8F8-C761-4DBA-BB79-4422542989D7}" type="pres">
      <dgm:prSet presAssocID="{7FF4F6CD-8BB3-4D4C-9F0A-8C7344277A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ADE7400D-B468-4A1E-B9A4-81F493845031}" type="pres">
      <dgm:prSet presAssocID="{7FF4F6CD-8BB3-4D4C-9F0A-8C7344277AA3}" presName="spaceRect" presStyleCnt="0"/>
      <dgm:spPr/>
    </dgm:pt>
    <dgm:pt modelId="{BA93580E-5D19-4599-9422-0AA36333DF67}" type="pres">
      <dgm:prSet presAssocID="{7FF4F6CD-8BB3-4D4C-9F0A-8C7344277AA3}" presName="textRect" presStyleLbl="revTx" presStyleIdx="2" presStyleCnt="4">
        <dgm:presLayoutVars>
          <dgm:chMax val="1"/>
          <dgm:chPref val="1"/>
        </dgm:presLayoutVars>
      </dgm:prSet>
      <dgm:spPr/>
    </dgm:pt>
    <dgm:pt modelId="{5EE45304-E128-4471-B58F-DFE23D598450}" type="pres">
      <dgm:prSet presAssocID="{69156F36-A611-471F-81BC-53BFCF21E9BF}" presName="sibTrans" presStyleCnt="0"/>
      <dgm:spPr/>
    </dgm:pt>
    <dgm:pt modelId="{3A181087-E75E-472C-B447-2B5BA4D2C7CF}" type="pres">
      <dgm:prSet presAssocID="{1B169E11-9814-4BC1-B640-FE52BD2C8D23}" presName="compNode" presStyleCnt="0"/>
      <dgm:spPr/>
    </dgm:pt>
    <dgm:pt modelId="{E4157641-8016-40F8-96B5-CD8DBDD72020}" type="pres">
      <dgm:prSet presAssocID="{1B169E11-9814-4BC1-B640-FE52BD2C8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67B10282-C63A-4A4F-844B-F575CC19374F}" type="pres">
      <dgm:prSet presAssocID="{1B169E11-9814-4BC1-B640-FE52BD2C8D23}" presName="spaceRect" presStyleCnt="0"/>
      <dgm:spPr/>
    </dgm:pt>
    <dgm:pt modelId="{E9CE101B-9DA0-409E-909C-C782F8415295}" type="pres">
      <dgm:prSet presAssocID="{1B169E11-9814-4BC1-B640-FE52BD2C8D23}" presName="textRect" presStyleLbl="revTx" presStyleIdx="3" presStyleCnt="4">
        <dgm:presLayoutVars>
          <dgm:chMax val="1"/>
          <dgm:chPref val="1"/>
        </dgm:presLayoutVars>
      </dgm:prSet>
      <dgm:spPr/>
    </dgm:pt>
  </dgm:ptLst>
  <dgm:cxnLst>
    <dgm:cxn modelId="{1607C23D-5263-4DFB-B93E-2190BA2FA10F}" srcId="{786D2BD3-B30A-4A68-AA3D-F232FF2A199E}" destId="{1B169E11-9814-4BC1-B640-FE52BD2C8D23}" srcOrd="3" destOrd="0" parTransId="{77D8259D-9287-4FBC-B8F2-D7B3FF0EEB17}" sibTransId="{4DB29E9E-DAC7-4930-BC55-E4382C788C4D}"/>
    <dgm:cxn modelId="{1389397B-85F8-451F-B646-734521E473AD}" type="presOf" srcId="{786D2BD3-B30A-4A68-AA3D-F232FF2A199E}" destId="{1412BA64-89C5-4659-8BCA-9CCE018E50A3}" srcOrd="0" destOrd="0" presId="urn:microsoft.com/office/officeart/2018/2/layout/IconLabelList"/>
    <dgm:cxn modelId="{FC4B5E8C-7AAB-4885-98FC-63B0D48DED0F}" type="presOf" srcId="{1B169E11-9814-4BC1-B640-FE52BD2C8D23}" destId="{E9CE101B-9DA0-409E-909C-C782F8415295}" srcOrd="0" destOrd="0" presId="urn:microsoft.com/office/officeart/2018/2/layout/IconLabelList"/>
    <dgm:cxn modelId="{933F219B-49B1-4A65-B146-5BE32967CBB6}" srcId="{786D2BD3-B30A-4A68-AA3D-F232FF2A199E}" destId="{78EE7736-650A-4EB1-A407-B49824B8C0E2}" srcOrd="1" destOrd="0" parTransId="{EC2238EE-3E9C-4108-9D5A-66C71D5E8939}" sibTransId="{4FA61373-BAD9-4AA7-8112-C40C1CDC8D27}"/>
    <dgm:cxn modelId="{76C23D9C-B250-4F0D-AABA-B74E9BB768BD}" srcId="{786D2BD3-B30A-4A68-AA3D-F232FF2A199E}" destId="{7FF4F6CD-8BB3-4D4C-9F0A-8C7344277AA3}" srcOrd="2" destOrd="0" parTransId="{41259180-8FEE-419A-9684-24042E939F09}" sibTransId="{69156F36-A611-471F-81BC-53BFCF21E9BF}"/>
    <dgm:cxn modelId="{0F4A9FA3-21CB-4F51-A4E0-A89DE52F3BD5}" srcId="{786D2BD3-B30A-4A68-AA3D-F232FF2A199E}" destId="{7DBC61A0-40F0-4949-9051-AB4962552167}" srcOrd="0" destOrd="0" parTransId="{B861EC7C-B23D-4F16-B3A6-EF6929B8180E}" sibTransId="{54FA3608-34D2-44BB-AC95-FEE22A05C40F}"/>
    <dgm:cxn modelId="{45C60DA9-553E-43C5-8D7A-D1D4AD16B158}" type="presOf" srcId="{78EE7736-650A-4EB1-A407-B49824B8C0E2}" destId="{1CE54A8C-CE15-44DD-A9C4-8430976DC7A4}" srcOrd="0" destOrd="0" presId="urn:microsoft.com/office/officeart/2018/2/layout/IconLabelList"/>
    <dgm:cxn modelId="{093703C7-5ACE-4800-B573-F2EB988A22C7}" type="presOf" srcId="{7FF4F6CD-8BB3-4D4C-9F0A-8C7344277AA3}" destId="{BA93580E-5D19-4599-9422-0AA36333DF67}" srcOrd="0" destOrd="0" presId="urn:microsoft.com/office/officeart/2018/2/layout/IconLabelList"/>
    <dgm:cxn modelId="{BE20BFE2-FF5B-4973-A964-672A13141A7A}" type="presOf" srcId="{7DBC61A0-40F0-4949-9051-AB4962552167}" destId="{2791832C-B68F-4892-B40A-471329D50BFD}" srcOrd="0" destOrd="0" presId="urn:microsoft.com/office/officeart/2018/2/layout/IconLabelList"/>
    <dgm:cxn modelId="{56CE034E-AC4E-42A8-95D3-C97B38C76F56}" type="presParOf" srcId="{1412BA64-89C5-4659-8BCA-9CCE018E50A3}" destId="{F2C4C4E9-6AF9-4D72-B0C1-694D706B7163}" srcOrd="0" destOrd="0" presId="urn:microsoft.com/office/officeart/2018/2/layout/IconLabelList"/>
    <dgm:cxn modelId="{F841DEB6-4EC9-4587-BA60-4DF91BDE699F}" type="presParOf" srcId="{F2C4C4E9-6AF9-4D72-B0C1-694D706B7163}" destId="{13D83BD9-2B1E-43C9-AD00-3881FD0293EE}" srcOrd="0" destOrd="0" presId="urn:microsoft.com/office/officeart/2018/2/layout/IconLabelList"/>
    <dgm:cxn modelId="{CBEAD729-C841-4E7A-9F16-E66405FB6B1E}" type="presParOf" srcId="{F2C4C4E9-6AF9-4D72-B0C1-694D706B7163}" destId="{FF45AC67-871A-4B97-90F6-D67B39A54036}" srcOrd="1" destOrd="0" presId="urn:microsoft.com/office/officeart/2018/2/layout/IconLabelList"/>
    <dgm:cxn modelId="{07112A8A-44B2-4DCF-B275-63190E412512}" type="presParOf" srcId="{F2C4C4E9-6AF9-4D72-B0C1-694D706B7163}" destId="{2791832C-B68F-4892-B40A-471329D50BFD}" srcOrd="2" destOrd="0" presId="urn:microsoft.com/office/officeart/2018/2/layout/IconLabelList"/>
    <dgm:cxn modelId="{93A5A12E-8C3D-4AC9-AACB-40AF82984332}" type="presParOf" srcId="{1412BA64-89C5-4659-8BCA-9CCE018E50A3}" destId="{92D0CD9B-3AA3-430B-9E44-561D8BBB406E}" srcOrd="1" destOrd="0" presId="urn:microsoft.com/office/officeart/2018/2/layout/IconLabelList"/>
    <dgm:cxn modelId="{52D3C8B9-EB3D-44A5-B301-6CBB4739D1B1}" type="presParOf" srcId="{1412BA64-89C5-4659-8BCA-9CCE018E50A3}" destId="{3E0952FA-15C9-4D5D-84F3-34D493EAC2F7}" srcOrd="2" destOrd="0" presId="urn:microsoft.com/office/officeart/2018/2/layout/IconLabelList"/>
    <dgm:cxn modelId="{F218049D-A485-4602-9D63-DF0D8B32BD14}" type="presParOf" srcId="{3E0952FA-15C9-4D5D-84F3-34D493EAC2F7}" destId="{8BBF4320-83C0-4583-A209-D189A3904965}" srcOrd="0" destOrd="0" presId="urn:microsoft.com/office/officeart/2018/2/layout/IconLabelList"/>
    <dgm:cxn modelId="{75E9BD4E-B40D-42AF-AB3B-8CFA55AF09F5}" type="presParOf" srcId="{3E0952FA-15C9-4D5D-84F3-34D493EAC2F7}" destId="{67F55B73-6A3D-484D-AD06-AE0F488A28BC}" srcOrd="1" destOrd="0" presId="urn:microsoft.com/office/officeart/2018/2/layout/IconLabelList"/>
    <dgm:cxn modelId="{AA0BFAFB-6B89-4D97-9128-219F3CF2E99C}" type="presParOf" srcId="{3E0952FA-15C9-4D5D-84F3-34D493EAC2F7}" destId="{1CE54A8C-CE15-44DD-A9C4-8430976DC7A4}" srcOrd="2" destOrd="0" presId="urn:microsoft.com/office/officeart/2018/2/layout/IconLabelList"/>
    <dgm:cxn modelId="{E200E076-8A61-4AB3-A3A7-0EDE200D5C13}" type="presParOf" srcId="{1412BA64-89C5-4659-8BCA-9CCE018E50A3}" destId="{B9E41632-ED27-407C-A0C2-EFAB5043838B}" srcOrd="3" destOrd="0" presId="urn:microsoft.com/office/officeart/2018/2/layout/IconLabelList"/>
    <dgm:cxn modelId="{EE2303F9-2BBC-4939-94EA-05109D2E68AE}" type="presParOf" srcId="{1412BA64-89C5-4659-8BCA-9CCE018E50A3}" destId="{9E84602D-7D2D-4BD9-B911-F0831ADDD3DC}" srcOrd="4" destOrd="0" presId="urn:microsoft.com/office/officeart/2018/2/layout/IconLabelList"/>
    <dgm:cxn modelId="{32CE8329-46F7-4135-BCDC-E62F4496A293}" type="presParOf" srcId="{9E84602D-7D2D-4BD9-B911-F0831ADDD3DC}" destId="{2B97A8F8-C761-4DBA-BB79-4422542989D7}" srcOrd="0" destOrd="0" presId="urn:microsoft.com/office/officeart/2018/2/layout/IconLabelList"/>
    <dgm:cxn modelId="{C85892AC-A453-45C5-BD5E-7646F52701E3}" type="presParOf" srcId="{9E84602D-7D2D-4BD9-B911-F0831ADDD3DC}" destId="{ADE7400D-B468-4A1E-B9A4-81F493845031}" srcOrd="1" destOrd="0" presId="urn:microsoft.com/office/officeart/2018/2/layout/IconLabelList"/>
    <dgm:cxn modelId="{4F5B6C6D-E5D0-435E-94B7-B390C86D97B0}" type="presParOf" srcId="{9E84602D-7D2D-4BD9-B911-F0831ADDD3DC}" destId="{BA93580E-5D19-4599-9422-0AA36333DF67}" srcOrd="2" destOrd="0" presId="urn:microsoft.com/office/officeart/2018/2/layout/IconLabelList"/>
    <dgm:cxn modelId="{93AA7D2C-582A-4FEF-825D-439FF3160F29}" type="presParOf" srcId="{1412BA64-89C5-4659-8BCA-9CCE018E50A3}" destId="{5EE45304-E128-4471-B58F-DFE23D598450}" srcOrd="5" destOrd="0" presId="urn:microsoft.com/office/officeart/2018/2/layout/IconLabelList"/>
    <dgm:cxn modelId="{25F41E20-A68A-4219-8BBC-F3D465E85735}" type="presParOf" srcId="{1412BA64-89C5-4659-8BCA-9CCE018E50A3}" destId="{3A181087-E75E-472C-B447-2B5BA4D2C7CF}" srcOrd="6" destOrd="0" presId="urn:microsoft.com/office/officeart/2018/2/layout/IconLabelList"/>
    <dgm:cxn modelId="{C1FCDF0C-48BF-4797-8B11-60C4F2FBD0AD}" type="presParOf" srcId="{3A181087-E75E-472C-B447-2B5BA4D2C7CF}" destId="{E4157641-8016-40F8-96B5-CD8DBDD72020}" srcOrd="0" destOrd="0" presId="urn:microsoft.com/office/officeart/2018/2/layout/IconLabelList"/>
    <dgm:cxn modelId="{C19EAEDD-6A88-438D-A957-66821C4DD404}" type="presParOf" srcId="{3A181087-E75E-472C-B447-2B5BA4D2C7CF}" destId="{67B10282-C63A-4A4F-844B-F575CC19374F}" srcOrd="1" destOrd="0" presId="urn:microsoft.com/office/officeart/2018/2/layout/IconLabelList"/>
    <dgm:cxn modelId="{848CD49D-49FF-4196-B1CC-E953669806D9}" type="presParOf" srcId="{3A181087-E75E-472C-B447-2B5BA4D2C7CF}" destId="{E9CE101B-9DA0-409E-909C-C782F84152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56AB0-8CA8-4238-90DC-D475BC4A52BA}">
      <dsp:nvSpPr>
        <dsp:cNvPr id="0" name=""/>
        <dsp:cNvSpPr/>
      </dsp:nvSpPr>
      <dsp:spPr>
        <a:xfrm>
          <a:off x="0" y="413"/>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26668-2EC7-467A-9D19-6240404A52A9}">
      <dsp:nvSpPr>
        <dsp:cNvPr id="0" name=""/>
        <dsp:cNvSpPr/>
      </dsp:nvSpPr>
      <dsp:spPr>
        <a:xfrm>
          <a:off x="172174" y="128477"/>
          <a:ext cx="313044" cy="313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7EAC3-4B4F-4281-9879-5C300C3D7A1D}">
      <dsp:nvSpPr>
        <dsp:cNvPr id="0" name=""/>
        <dsp:cNvSpPr/>
      </dsp:nvSpPr>
      <dsp:spPr>
        <a:xfrm>
          <a:off x="657392" y="413"/>
          <a:ext cx="5092198"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Executive Summary</a:t>
          </a:r>
        </a:p>
      </dsp:txBody>
      <dsp:txXfrm>
        <a:off x="657392" y="413"/>
        <a:ext cx="5092198" cy="569171"/>
      </dsp:txXfrm>
    </dsp:sp>
    <dsp:sp modelId="{BAE55153-16E5-4CA1-9823-9F59D5D570FC}">
      <dsp:nvSpPr>
        <dsp:cNvPr id="0" name=""/>
        <dsp:cNvSpPr/>
      </dsp:nvSpPr>
      <dsp:spPr>
        <a:xfrm>
          <a:off x="0" y="711877"/>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C1886-8809-4373-92EE-E6D203899494}">
      <dsp:nvSpPr>
        <dsp:cNvPr id="0" name=""/>
        <dsp:cNvSpPr/>
      </dsp:nvSpPr>
      <dsp:spPr>
        <a:xfrm>
          <a:off x="172174" y="839941"/>
          <a:ext cx="313044" cy="313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0414F-539A-4377-92E2-F1CF7DE52710}">
      <dsp:nvSpPr>
        <dsp:cNvPr id="0" name=""/>
        <dsp:cNvSpPr/>
      </dsp:nvSpPr>
      <dsp:spPr>
        <a:xfrm>
          <a:off x="657392" y="711877"/>
          <a:ext cx="5092198"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Introduction</a:t>
          </a:r>
        </a:p>
      </dsp:txBody>
      <dsp:txXfrm>
        <a:off x="657392" y="711877"/>
        <a:ext cx="5092198" cy="569171"/>
      </dsp:txXfrm>
    </dsp:sp>
    <dsp:sp modelId="{F9F51323-EFE9-4AE5-9BD4-E849EDB5A578}">
      <dsp:nvSpPr>
        <dsp:cNvPr id="0" name=""/>
        <dsp:cNvSpPr/>
      </dsp:nvSpPr>
      <dsp:spPr>
        <a:xfrm>
          <a:off x="0" y="1423341"/>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D44AE-1FE3-478C-980F-62B056CB8ED3}">
      <dsp:nvSpPr>
        <dsp:cNvPr id="0" name=""/>
        <dsp:cNvSpPr/>
      </dsp:nvSpPr>
      <dsp:spPr>
        <a:xfrm>
          <a:off x="172174" y="1551405"/>
          <a:ext cx="313044" cy="313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837AD-EA5B-4543-B0FF-1ABCCFC9C297}">
      <dsp:nvSpPr>
        <dsp:cNvPr id="0" name=""/>
        <dsp:cNvSpPr/>
      </dsp:nvSpPr>
      <dsp:spPr>
        <a:xfrm>
          <a:off x="657392" y="1423341"/>
          <a:ext cx="5092198"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Methodology</a:t>
          </a:r>
        </a:p>
      </dsp:txBody>
      <dsp:txXfrm>
        <a:off x="657392" y="1423341"/>
        <a:ext cx="5092198" cy="569171"/>
      </dsp:txXfrm>
    </dsp:sp>
    <dsp:sp modelId="{9679B63D-B9D7-4ED7-858B-AB6BB1690720}">
      <dsp:nvSpPr>
        <dsp:cNvPr id="0" name=""/>
        <dsp:cNvSpPr/>
      </dsp:nvSpPr>
      <dsp:spPr>
        <a:xfrm>
          <a:off x="0" y="2134805"/>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87EBA-BF5F-44C4-826D-3F8AD56C4B70}">
      <dsp:nvSpPr>
        <dsp:cNvPr id="0" name=""/>
        <dsp:cNvSpPr/>
      </dsp:nvSpPr>
      <dsp:spPr>
        <a:xfrm>
          <a:off x="172174" y="2262869"/>
          <a:ext cx="313044" cy="313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6A4792-2DE4-48A5-9D6B-5E96082BA9F8}">
      <dsp:nvSpPr>
        <dsp:cNvPr id="0" name=""/>
        <dsp:cNvSpPr/>
      </dsp:nvSpPr>
      <dsp:spPr>
        <a:xfrm>
          <a:off x="657392" y="2134805"/>
          <a:ext cx="2587315"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Results</a:t>
          </a:r>
        </a:p>
      </dsp:txBody>
      <dsp:txXfrm>
        <a:off x="657392" y="2134805"/>
        <a:ext cx="2587315" cy="569171"/>
      </dsp:txXfrm>
    </dsp:sp>
    <dsp:sp modelId="{30D7C209-27F9-499A-9C53-CCC0F251460E}">
      <dsp:nvSpPr>
        <dsp:cNvPr id="0" name=""/>
        <dsp:cNvSpPr/>
      </dsp:nvSpPr>
      <dsp:spPr>
        <a:xfrm>
          <a:off x="3244708" y="2134805"/>
          <a:ext cx="2504882"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533400">
            <a:lnSpc>
              <a:spcPct val="100000"/>
            </a:lnSpc>
            <a:spcBef>
              <a:spcPct val="0"/>
            </a:spcBef>
            <a:spcAft>
              <a:spcPct val="35000"/>
            </a:spcAft>
            <a:buNone/>
          </a:pPr>
          <a:r>
            <a:rPr lang="en-US" sz="1200" kern="1200"/>
            <a:t>Visualization – Charts</a:t>
          </a:r>
        </a:p>
        <a:p>
          <a:pPr marL="0" lvl="0" indent="0" algn="l" defTabSz="533400">
            <a:lnSpc>
              <a:spcPct val="100000"/>
            </a:lnSpc>
            <a:spcBef>
              <a:spcPct val="0"/>
            </a:spcBef>
            <a:spcAft>
              <a:spcPct val="35000"/>
            </a:spcAft>
            <a:buNone/>
          </a:pPr>
          <a:r>
            <a:rPr lang="en-US" sz="1200" kern="1200"/>
            <a:t>Dashboard</a:t>
          </a:r>
        </a:p>
      </dsp:txBody>
      <dsp:txXfrm>
        <a:off x="3244708" y="2134805"/>
        <a:ext cx="2504882" cy="569171"/>
      </dsp:txXfrm>
    </dsp:sp>
    <dsp:sp modelId="{00BAB27D-874C-4992-8CFB-1993AC4594AB}">
      <dsp:nvSpPr>
        <dsp:cNvPr id="0" name=""/>
        <dsp:cNvSpPr/>
      </dsp:nvSpPr>
      <dsp:spPr>
        <a:xfrm>
          <a:off x="0" y="2850436"/>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92CC1-78E5-4C5C-A63F-AD07060590EE}">
      <dsp:nvSpPr>
        <dsp:cNvPr id="0" name=""/>
        <dsp:cNvSpPr/>
      </dsp:nvSpPr>
      <dsp:spPr>
        <a:xfrm>
          <a:off x="172174" y="2974333"/>
          <a:ext cx="313044" cy="3130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BF3AB-19D6-4EFA-8A01-E14976AE65E2}">
      <dsp:nvSpPr>
        <dsp:cNvPr id="0" name=""/>
        <dsp:cNvSpPr/>
      </dsp:nvSpPr>
      <dsp:spPr>
        <a:xfrm>
          <a:off x="657392" y="2846269"/>
          <a:ext cx="2587315"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Discussion</a:t>
          </a:r>
        </a:p>
      </dsp:txBody>
      <dsp:txXfrm>
        <a:off x="657392" y="2846269"/>
        <a:ext cx="2587315" cy="569171"/>
      </dsp:txXfrm>
    </dsp:sp>
    <dsp:sp modelId="{D1470C6F-D8E1-40C8-8686-549CE481E068}">
      <dsp:nvSpPr>
        <dsp:cNvPr id="0" name=""/>
        <dsp:cNvSpPr/>
      </dsp:nvSpPr>
      <dsp:spPr>
        <a:xfrm>
          <a:off x="3244708" y="2846269"/>
          <a:ext cx="2504882"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533400">
            <a:lnSpc>
              <a:spcPct val="100000"/>
            </a:lnSpc>
            <a:spcBef>
              <a:spcPct val="0"/>
            </a:spcBef>
            <a:spcAft>
              <a:spcPct val="35000"/>
            </a:spcAft>
            <a:buNone/>
          </a:pPr>
          <a:r>
            <a:rPr lang="en-US" sz="1200" kern="1200"/>
            <a:t>Findings &amp; Implications</a:t>
          </a:r>
        </a:p>
      </dsp:txBody>
      <dsp:txXfrm>
        <a:off x="3244708" y="2846269"/>
        <a:ext cx="2504882" cy="569171"/>
      </dsp:txXfrm>
    </dsp:sp>
    <dsp:sp modelId="{65ECDDDB-C19F-46F1-A821-F1F9D2E0E8AA}">
      <dsp:nvSpPr>
        <dsp:cNvPr id="0" name=""/>
        <dsp:cNvSpPr/>
      </dsp:nvSpPr>
      <dsp:spPr>
        <a:xfrm>
          <a:off x="0" y="3557734"/>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C1312-FEFB-43FF-BD94-62D6524FDEED}">
      <dsp:nvSpPr>
        <dsp:cNvPr id="0" name=""/>
        <dsp:cNvSpPr/>
      </dsp:nvSpPr>
      <dsp:spPr>
        <a:xfrm>
          <a:off x="172174" y="3685797"/>
          <a:ext cx="313044" cy="3130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631583-6FC5-4F02-B6B6-17790E7EB0F2}">
      <dsp:nvSpPr>
        <dsp:cNvPr id="0" name=""/>
        <dsp:cNvSpPr/>
      </dsp:nvSpPr>
      <dsp:spPr>
        <a:xfrm>
          <a:off x="657392" y="3557734"/>
          <a:ext cx="5092198"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Conclusion</a:t>
          </a:r>
        </a:p>
      </dsp:txBody>
      <dsp:txXfrm>
        <a:off x="657392" y="3557734"/>
        <a:ext cx="5092198" cy="569171"/>
      </dsp:txXfrm>
    </dsp:sp>
    <dsp:sp modelId="{22665599-04EB-41EE-817D-D7FFD420BA74}">
      <dsp:nvSpPr>
        <dsp:cNvPr id="0" name=""/>
        <dsp:cNvSpPr/>
      </dsp:nvSpPr>
      <dsp:spPr>
        <a:xfrm>
          <a:off x="0" y="4269198"/>
          <a:ext cx="5749591" cy="56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7C9B6-5399-40AD-9333-78FEADFE6595}">
      <dsp:nvSpPr>
        <dsp:cNvPr id="0" name=""/>
        <dsp:cNvSpPr/>
      </dsp:nvSpPr>
      <dsp:spPr>
        <a:xfrm>
          <a:off x="172174" y="4397261"/>
          <a:ext cx="313044" cy="3130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89D016-46F4-48BC-BA79-860023F6FB80}">
      <dsp:nvSpPr>
        <dsp:cNvPr id="0" name=""/>
        <dsp:cNvSpPr/>
      </dsp:nvSpPr>
      <dsp:spPr>
        <a:xfrm>
          <a:off x="657392" y="4269198"/>
          <a:ext cx="5092198" cy="56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7" tIns="60237" rIns="60237" bIns="60237" numCol="1" spcCol="1270" anchor="ctr" anchorCtr="0">
          <a:noAutofit/>
        </a:bodyPr>
        <a:lstStyle/>
        <a:p>
          <a:pPr marL="0" lvl="0" indent="0" algn="l" defTabSz="711200">
            <a:lnSpc>
              <a:spcPct val="100000"/>
            </a:lnSpc>
            <a:spcBef>
              <a:spcPct val="0"/>
            </a:spcBef>
            <a:spcAft>
              <a:spcPct val="35000"/>
            </a:spcAft>
            <a:buNone/>
          </a:pPr>
          <a:r>
            <a:rPr lang="en-US" sz="1600" kern="1200"/>
            <a:t>Appendix</a:t>
          </a:r>
        </a:p>
      </dsp:txBody>
      <dsp:txXfrm>
        <a:off x="657392" y="4269198"/>
        <a:ext cx="5092198" cy="569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83BD9-2B1E-43C9-AD00-3881FD0293EE}">
      <dsp:nvSpPr>
        <dsp:cNvPr id="0" name=""/>
        <dsp:cNvSpPr/>
      </dsp:nvSpPr>
      <dsp:spPr>
        <a:xfrm>
          <a:off x="1395552" y="1562089"/>
          <a:ext cx="1114843" cy="1114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1832C-B68F-4892-B40A-471329D50BFD}">
      <dsp:nvSpPr>
        <dsp:cNvPr id="0" name=""/>
        <dsp:cNvSpPr/>
      </dsp:nvSpPr>
      <dsp:spPr>
        <a:xfrm>
          <a:off x="714258"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a:cs typeface="Calibri"/>
            </a:rPr>
            <a:t>Data in several formats, such as the number of jobs currently available for different technologies and for different places, were gathered using the </a:t>
          </a:r>
          <a:r>
            <a:rPr lang="en-US" sz="1100" b="0" kern="1200" dirty="0" err="1">
              <a:latin typeface="Calibri"/>
              <a:cs typeface="Calibri"/>
            </a:rPr>
            <a:t>Github</a:t>
          </a:r>
          <a:r>
            <a:rPr lang="en-US" sz="1100" b="0" kern="1200" dirty="0">
              <a:latin typeface="Calibri"/>
              <a:cs typeface="Calibri"/>
            </a:rPr>
            <a:t> jobs API on python</a:t>
          </a:r>
        </a:p>
      </dsp:txBody>
      <dsp:txXfrm>
        <a:off x="714258" y="3024810"/>
        <a:ext cx="2477430" cy="855000"/>
      </dsp:txXfrm>
    </dsp:sp>
    <dsp:sp modelId="{8BBF4320-83C0-4583-A209-D189A3904965}">
      <dsp:nvSpPr>
        <dsp:cNvPr id="0" name=""/>
        <dsp:cNvSpPr/>
      </dsp:nvSpPr>
      <dsp:spPr>
        <a:xfrm>
          <a:off x="4306533" y="1562089"/>
          <a:ext cx="1114843" cy="1114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54A8C-CE15-44DD-A9C4-8430976DC7A4}">
      <dsp:nvSpPr>
        <dsp:cNvPr id="0" name=""/>
        <dsp:cNvSpPr/>
      </dsp:nvSpPr>
      <dsp:spPr>
        <a:xfrm>
          <a:off x="3625239"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a:cs typeface="Calibri"/>
            </a:rPr>
            <a:t>To obtain the names of the programming languages and their yearly wages, the IBM website was scraped. The dataset from a 2019 Stack Overflow developer survey was downloaded and saved.</a:t>
          </a:r>
        </a:p>
      </dsp:txBody>
      <dsp:txXfrm>
        <a:off x="3625239" y="3024810"/>
        <a:ext cx="2477430" cy="855000"/>
      </dsp:txXfrm>
    </dsp:sp>
    <dsp:sp modelId="{2B97A8F8-C761-4DBA-BB79-4422542989D7}">
      <dsp:nvSpPr>
        <dsp:cNvPr id="0" name=""/>
        <dsp:cNvSpPr/>
      </dsp:nvSpPr>
      <dsp:spPr>
        <a:xfrm>
          <a:off x="7217514" y="1562089"/>
          <a:ext cx="1114843" cy="1114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3580E-5D19-4599-9422-0AA36333DF67}">
      <dsp:nvSpPr>
        <dsp:cNvPr id="0" name=""/>
        <dsp:cNvSpPr/>
      </dsp:nvSpPr>
      <dsp:spPr>
        <a:xfrm>
          <a:off x="6536220"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a:cs typeface="Calibri"/>
            </a:rPr>
            <a:t>Python was used to clean and analyze the data. To assess the distribution of data, the presence of outliers, and the correlation between various columns in the dataset, an exploratory data analysis was carried out.</a:t>
          </a:r>
        </a:p>
      </dsp:txBody>
      <dsp:txXfrm>
        <a:off x="6536220" y="3024810"/>
        <a:ext cx="2477430" cy="855000"/>
      </dsp:txXfrm>
    </dsp:sp>
    <dsp:sp modelId="{E4157641-8016-40F8-96B5-CD8DBDD72020}">
      <dsp:nvSpPr>
        <dsp:cNvPr id="0" name=""/>
        <dsp:cNvSpPr/>
      </dsp:nvSpPr>
      <dsp:spPr>
        <a:xfrm>
          <a:off x="10128495" y="1562089"/>
          <a:ext cx="1114843" cy="1114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101B-9DA0-409E-909C-C782F8415295}">
      <dsp:nvSpPr>
        <dsp:cNvPr id="0" name=""/>
        <dsp:cNvSpPr/>
      </dsp:nvSpPr>
      <dsp:spPr>
        <a:xfrm>
          <a:off x="9447201" y="3024810"/>
          <a:ext cx="247743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kern="1200" dirty="0">
              <a:latin typeface="Calibri"/>
              <a:cs typeface="Calibri"/>
            </a:rPr>
            <a:t>Charts, graphs, and dashboards were created using Python and Cognos analytics to visualize the data. All the python analyses were carried out on </a:t>
          </a:r>
          <a:r>
            <a:rPr lang="en-US" sz="1100" b="0" kern="1200" dirty="0" err="1">
              <a:latin typeface="Calibri"/>
              <a:cs typeface="Calibri"/>
            </a:rPr>
            <a:t>Jupyter</a:t>
          </a:r>
          <a:r>
            <a:rPr lang="en-US" sz="1100" b="0" kern="1200" dirty="0">
              <a:latin typeface="Calibri"/>
              <a:cs typeface="Calibri"/>
            </a:rPr>
            <a:t> notebook through visual studio.</a:t>
          </a:r>
        </a:p>
      </dsp:txBody>
      <dsp:txXfrm>
        <a:off x="9447201" y="3024810"/>
        <a:ext cx="247743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923F103-BC34-4FE4-A40E-EDDEECFDA5D0}" type="datetimeFigureOut">
              <a:rPr lang="en-US" smtClean="0"/>
              <a:pPr/>
              <a:t>8/27/2025</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64641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8/27/2025</a:t>
            </a:fld>
            <a:endParaRPr lang="en-US"/>
          </a:p>
        </p:txBody>
      </p:sp>
      <p:sp>
        <p:nvSpPr>
          <p:cNvPr id="6" name="Footer Placeholder 5"/>
          <p:cNvSpPr>
            <a:spLocks noGrp="1"/>
          </p:cNvSpPr>
          <p:nvPr>
            <p:ph type="ftr" sz="quarter" idx="11"/>
          </p:nvPr>
        </p:nvSpPr>
        <p:spPr/>
        <p:txBody>
          <a:bodyPr/>
          <a:lstStyle/>
          <a:p>
            <a:r>
              <a:rPr lang="en-US"/>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37564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8/27/2025</a:t>
            </a:fld>
            <a:endParaRPr lang="en-US"/>
          </a:p>
        </p:txBody>
      </p:sp>
      <p:sp>
        <p:nvSpPr>
          <p:cNvPr id="5" name="Footer Placeholder 4"/>
          <p:cNvSpPr>
            <a:spLocks noGrp="1"/>
          </p:cNvSpPr>
          <p:nvPr>
            <p:ph type="ftr" sz="quarter" idx="11"/>
          </p:nvPr>
        </p:nvSpPr>
        <p:spPr/>
        <p:txBody>
          <a:body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42620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8/27/2025</a:t>
            </a:fld>
            <a:endParaRPr lang="en-US"/>
          </a:p>
        </p:txBody>
      </p:sp>
      <p:sp>
        <p:nvSpPr>
          <p:cNvPr id="5" name="Footer Placeholder 4"/>
          <p:cNvSpPr>
            <a:spLocks noGrp="1"/>
          </p:cNvSpPr>
          <p:nvPr>
            <p:ph type="ftr" sz="quarter" idx="11"/>
          </p:nvPr>
        </p:nvSpPr>
        <p:spPr/>
        <p:txBody>
          <a:bodyPr/>
          <a:lstStyle/>
          <a:p>
            <a:r>
              <a:rPr lang="en-US"/>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446711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8/27/2025</a:t>
            </a:fld>
            <a:endParaRPr lang="en-US"/>
          </a:p>
        </p:txBody>
      </p:sp>
      <p:sp>
        <p:nvSpPr>
          <p:cNvPr id="5" name="Footer Placeholder 4"/>
          <p:cNvSpPr>
            <a:spLocks noGrp="1"/>
          </p:cNvSpPr>
          <p:nvPr>
            <p:ph type="ftr" sz="quarter" idx="11"/>
          </p:nvPr>
        </p:nvSpPr>
        <p:spPr/>
        <p:txBody>
          <a:bodyPr/>
          <a:lstStyle/>
          <a:p>
            <a:r>
              <a:rPr lang="en-US"/>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4892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8/27/2025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53152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8/27/2025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6362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8/27/2025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044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8/27/2025</a:t>
            </a:fld>
            <a:endParaRPr lang="en-US"/>
          </a:p>
        </p:txBody>
      </p:sp>
      <p:sp>
        <p:nvSpPr>
          <p:cNvPr id="5" name="Footer Placeholder 4"/>
          <p:cNvSpPr>
            <a:spLocks noGrp="1"/>
          </p:cNvSpPr>
          <p:nvPr>
            <p:ph type="ftr" sz="quarter" idx="11"/>
          </p:nvPr>
        </p:nvSpPr>
        <p:spPr/>
        <p:txBody>
          <a:bodyPr/>
          <a:lstStyle/>
          <a:p>
            <a:r>
              <a:rPr lang="en-US"/>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2555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8/27/2025</a:t>
            </a:fld>
            <a:endParaRPr lang="en-US"/>
          </a:p>
        </p:txBody>
      </p:sp>
      <p:sp>
        <p:nvSpPr>
          <p:cNvPr id="5" name="Footer Placeholder 4"/>
          <p:cNvSpPr>
            <a:spLocks noGrp="1"/>
          </p:cNvSpPr>
          <p:nvPr>
            <p:ph type="ftr" sz="quarter" idx="11"/>
          </p:nvPr>
        </p:nvSpPr>
        <p:spPr/>
        <p:txBody>
          <a:bodyPr/>
          <a:lstStyle>
            <a:lvl1pPr>
              <a:defRPr sz="1000" b="1"/>
            </a:lvl1p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55663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8/27/2025</a:t>
            </a:fld>
            <a:endParaRPr lang="en-US"/>
          </a:p>
        </p:txBody>
      </p:sp>
      <p:sp>
        <p:nvSpPr>
          <p:cNvPr id="5" name="Footer Placeholder 4"/>
          <p:cNvSpPr>
            <a:spLocks noGrp="1"/>
          </p:cNvSpPr>
          <p:nvPr>
            <p:ph type="ftr" sz="quarter" idx="11"/>
          </p:nvPr>
        </p:nvSpPr>
        <p:spPr/>
        <p:txBody>
          <a:bodyPr/>
          <a:lstStyle>
            <a:lvl1pPr>
              <a:defRPr sz="1000" b="1"/>
            </a:lvl1pPr>
          </a:lstStyle>
          <a:p>
            <a:r>
              <a:rPr lang="en-US"/>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4540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8/27/2025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6001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8/27/2025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459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8/27/2025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3214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8/27/2025</a:t>
            </a:fld>
            <a:endParaRPr lang="en-US"/>
          </a:p>
        </p:txBody>
      </p:sp>
      <p:sp>
        <p:nvSpPr>
          <p:cNvPr id="3" name="Footer Placeholder 2"/>
          <p:cNvSpPr>
            <a:spLocks noGrp="1"/>
          </p:cNvSpPr>
          <p:nvPr>
            <p:ph type="ftr" sz="quarter" idx="11"/>
          </p:nvPr>
        </p:nvSpPr>
        <p:spPr/>
        <p:txBody>
          <a:bodyPr/>
          <a:lstStyle/>
          <a:p>
            <a:r>
              <a:rPr lang="en-US"/>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27369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8/27/2025</a:t>
            </a:fld>
            <a:endParaRPr lang="en-US"/>
          </a:p>
        </p:txBody>
      </p:sp>
      <p:sp>
        <p:nvSpPr>
          <p:cNvPr id="6" name="Footer Placeholder 5"/>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79025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8/27/2025</a:t>
            </a:fld>
            <a:endParaRPr lang="en-US"/>
          </a:p>
        </p:txBody>
      </p:sp>
      <p:sp>
        <p:nvSpPr>
          <p:cNvPr id="6" name="Footer Placeholder 5"/>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984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2BE451C3-0FF4-47C4-B829-773ADF60F88C}" type="datetimeFigureOut">
              <a:rPr lang="en-US" smtClean="0"/>
              <a:t>8/27/2025</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80240312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80A93-6F54-B614-0270-F2EF237BB056}"/>
              </a:ext>
            </a:extLst>
          </p:cNvPr>
          <p:cNvPicPr>
            <a:picLocks noChangeAspect="1"/>
          </p:cNvPicPr>
          <p:nvPr/>
        </p:nvPicPr>
        <p:blipFill rotWithShape="1">
          <a:blip r:embed="rId2">
            <a:duotone>
              <a:prstClr val="black"/>
              <a:schemeClr val="accent5">
                <a:tint val="45000"/>
                <a:satMod val="400000"/>
              </a:schemeClr>
            </a:duotone>
            <a:alphaModFix amt="25000"/>
          </a:blip>
          <a:srcRect t="17574" r="9090" b="2788"/>
          <a:stretch/>
        </p:blipFill>
        <p:spPr>
          <a:xfrm>
            <a:off x="416623" y="456438"/>
            <a:ext cx="11243734" cy="5909733"/>
          </a:xfrm>
          <a:prstGeom prst="rect">
            <a:avLst/>
          </a:prstGeom>
        </p:spPr>
      </p:pic>
      <p:sp>
        <p:nvSpPr>
          <p:cNvPr id="2" name="Title 1">
            <a:extLst>
              <a:ext uri="{FF2B5EF4-FFF2-40B4-BE49-F238E27FC236}">
                <a16:creationId xmlns:a16="http://schemas.microsoft.com/office/drawing/2014/main" id="{21D978A0-8C28-9392-233D-60B16EA27956}"/>
              </a:ext>
            </a:extLst>
          </p:cNvPr>
          <p:cNvSpPr>
            <a:spLocks noGrp="1"/>
          </p:cNvSpPr>
          <p:nvPr>
            <p:ph type="ctrTitle"/>
          </p:nvPr>
        </p:nvSpPr>
        <p:spPr>
          <a:xfrm>
            <a:off x="688904" y="1056534"/>
            <a:ext cx="10712521" cy="3896466"/>
          </a:xfrm>
        </p:spPr>
        <p:txBody>
          <a:bodyPr>
            <a:normAutofit fontScale="90000"/>
          </a:bodyPr>
          <a:lstStyle/>
          <a:p>
            <a:br>
              <a:rPr lang="en-US" dirty="0">
                <a:latin typeface="IBM Plex Mono Text"/>
              </a:rPr>
            </a:br>
            <a:r>
              <a:rPr lang="en-US" dirty="0">
                <a:latin typeface="IBM Plex Mono Text"/>
                <a:ea typeface="+mj-lt"/>
                <a:cs typeface="+mj-lt"/>
              </a:rPr>
              <a:t>IBM Data Analyst Capstone Project:</a:t>
            </a:r>
          </a:p>
          <a:p>
            <a:pPr algn="ctr"/>
            <a:r>
              <a:rPr lang="en-US" dirty="0">
                <a:latin typeface="IBM Plex Mono Text"/>
              </a:rPr>
              <a:t>Analysis on Emerging Technology Skills and Trends</a:t>
            </a:r>
            <a:br>
              <a:rPr lang="en-US" dirty="0">
                <a:latin typeface="IBM Plex Mono Text"/>
              </a:rPr>
            </a:br>
            <a:endParaRPr lang="en-US" dirty="0">
              <a:latin typeface="IBM Plex Mono Text"/>
            </a:endParaRPr>
          </a:p>
        </p:txBody>
      </p:sp>
      <p:sp>
        <p:nvSpPr>
          <p:cNvPr id="3" name="Subtitle 2">
            <a:extLst>
              <a:ext uri="{FF2B5EF4-FFF2-40B4-BE49-F238E27FC236}">
                <a16:creationId xmlns:a16="http://schemas.microsoft.com/office/drawing/2014/main" id="{0124F4C8-0DA7-349D-703B-33D664083A8E}"/>
              </a:ext>
            </a:extLst>
          </p:cNvPr>
          <p:cNvSpPr>
            <a:spLocks noGrp="1"/>
          </p:cNvSpPr>
          <p:nvPr>
            <p:ph type="subTitle" idx="1"/>
          </p:nvPr>
        </p:nvSpPr>
        <p:spPr>
          <a:xfrm>
            <a:off x="1233190" y="4605412"/>
            <a:ext cx="9470304" cy="1326162"/>
          </a:xfrm>
        </p:spPr>
        <p:txBody>
          <a:bodyPr vert="horz" lIns="91440" tIns="45720" rIns="91440" bIns="45720" rtlCol="0" anchor="t">
            <a:noAutofit/>
          </a:bodyPr>
          <a:lstStyle/>
          <a:p>
            <a:pPr algn="ctr"/>
            <a:r>
              <a:rPr lang="en-US" sz="2400" cap="none" dirty="0">
                <a:solidFill>
                  <a:schemeClr val="bg1"/>
                </a:solidFill>
                <a:latin typeface="IBM Plex Mono Text"/>
              </a:rPr>
              <a:t>A Presentation by Sandeep kumar bairu</a:t>
            </a:r>
            <a:endParaRPr lang="en-US" sz="2400" dirty="0">
              <a:solidFill>
                <a:schemeClr val="bg1"/>
              </a:solidFill>
              <a:latin typeface="IBM Plex Mono Text"/>
            </a:endParaRPr>
          </a:p>
          <a:p>
            <a:pPr algn="ctr"/>
            <a:r>
              <a:rPr lang="en-US" sz="2400" cap="none" dirty="0">
                <a:solidFill>
                  <a:schemeClr val="bg1"/>
                </a:solidFill>
                <a:latin typeface="IBM Plex Mono Text"/>
              </a:rPr>
              <a:t>27</a:t>
            </a:r>
            <a:r>
              <a:rPr lang="en-US" sz="2400" cap="none" baseline="30000" dirty="0">
                <a:solidFill>
                  <a:schemeClr val="bg1"/>
                </a:solidFill>
                <a:latin typeface="IBM Plex Mono Text"/>
              </a:rPr>
              <a:t>th</a:t>
            </a:r>
            <a:r>
              <a:rPr lang="en-US" sz="2400" cap="none" dirty="0">
                <a:solidFill>
                  <a:schemeClr val="bg1"/>
                </a:solidFill>
                <a:latin typeface="IBM Plex Mono Text"/>
              </a:rPr>
              <a:t> August 2025</a:t>
            </a:r>
          </a:p>
        </p:txBody>
      </p:sp>
    </p:spTree>
    <p:extLst>
      <p:ext uri="{BB962C8B-B14F-4D97-AF65-F5344CB8AC3E}">
        <p14:creationId xmlns:p14="http://schemas.microsoft.com/office/powerpoint/2010/main" val="6059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23712" y="2300638"/>
            <a:ext cx="5181600" cy="4351338"/>
          </a:xfrm>
        </p:spPr>
        <p:txBody>
          <a:bodyPr vert="horz" lIns="91440" tIns="45720" rIns="91440" bIns="45720" rtlCol="0" anchor="t">
            <a:normAutofit/>
          </a:bodyPr>
          <a:lstStyle/>
          <a:p>
            <a:pPr marL="0" indent="0">
              <a:buNone/>
            </a:pPr>
            <a:r>
              <a:rPr lang="en-US" dirty="0"/>
              <a:t>Findings</a:t>
            </a:r>
          </a:p>
          <a:p>
            <a:r>
              <a:rPr lang="en-US" dirty="0"/>
              <a:t>MySQL, Microsoft SQL server, </a:t>
            </a:r>
            <a:r>
              <a:rPr lang="en-US" dirty="0" err="1"/>
              <a:t>Postgre</a:t>
            </a:r>
            <a:r>
              <a:rPr lang="en-US" dirty="0"/>
              <a:t> SQL, SQLite and MongoDB are the most used databases at the moment.</a:t>
            </a:r>
          </a:p>
          <a:p>
            <a:r>
              <a:rPr lang="en-US" dirty="0"/>
              <a:t>However, </a:t>
            </a:r>
            <a:r>
              <a:rPr lang="en-US" dirty="0" err="1"/>
              <a:t>Postgre</a:t>
            </a:r>
            <a:r>
              <a:rPr lang="en-US" dirty="0"/>
              <a:t> SQL, Redis, SQLite, MySQL and </a:t>
            </a:r>
            <a:r>
              <a:rPr lang="en-US" dirty="0" err="1"/>
              <a:t>Elasticsense</a:t>
            </a:r>
            <a:r>
              <a:rPr lang="en-US" dirty="0"/>
              <a:t> are projected to become more popular in the future. </a:t>
            </a:r>
          </a:p>
          <a:p>
            <a:r>
              <a:rPr lang="en-US" dirty="0"/>
              <a:t>Redis and </a:t>
            </a:r>
            <a:r>
              <a:rPr lang="en-US" dirty="0" err="1"/>
              <a:t>Elasticsense</a:t>
            </a:r>
            <a:r>
              <a:rPr lang="en-US" dirty="0"/>
              <a:t> are </a:t>
            </a:r>
            <a:r>
              <a:rPr lang="en-US" dirty="0" err="1"/>
              <a:t>relaatively</a:t>
            </a:r>
            <a:r>
              <a:rPr lang="en-US" dirty="0"/>
              <a:t> new tools and are set to gain more traction in the IT space.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41477" y="2299049"/>
            <a:ext cx="4825159" cy="3416300"/>
          </a:xfrm>
        </p:spPr>
        <p:txBody>
          <a:bodyPr vert="horz" lIns="91440" tIns="45720" rIns="91440" bIns="45720" rtlCol="0" anchor="t">
            <a:normAutofit/>
          </a:bodyPr>
          <a:lstStyle/>
          <a:p>
            <a:pPr marL="0" indent="0">
              <a:buNone/>
            </a:pPr>
            <a:r>
              <a:rPr lang="en-US" dirty="0"/>
              <a:t>Implications</a:t>
            </a:r>
          </a:p>
          <a:p>
            <a:r>
              <a:rPr lang="en-US" dirty="0"/>
              <a:t>SQL is still a top tool to watch out for in data specialists.</a:t>
            </a:r>
          </a:p>
          <a:p>
            <a:r>
              <a:rPr lang="en-US" dirty="0"/>
              <a:t>Companies still prefer Open source databases.</a:t>
            </a:r>
          </a:p>
          <a:p>
            <a:r>
              <a:rPr lang="en-US" dirty="0"/>
              <a:t>Oracle SQL was not among the top 5. It is losing relevance as time passes.</a:t>
            </a:r>
          </a:p>
          <a:p>
            <a:endParaRPr lang="en-US" dirty="0"/>
          </a:p>
          <a:p>
            <a:endParaRPr lang="en-US" dirty="0"/>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732919" y="358217"/>
            <a:ext cx="4502070" cy="1998464"/>
          </a:xfrm>
        </p:spPr>
        <p:txBody>
          <a:bodyPr vert="horz" lIns="91440" tIns="45720" rIns="91440" bIns="45720" rtlCol="0" anchor="ctr">
            <a:normAutofit/>
          </a:bodyPr>
          <a:lstStyle/>
          <a:p>
            <a:pPr algn="r"/>
            <a:r>
              <a:rPr lang="en-US" sz="3200" dirty="0">
                <a:solidFill>
                  <a:schemeClr val="bg1"/>
                </a:solidFill>
              </a:rPr>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401334" y="2165685"/>
            <a:ext cx="6608474" cy="3623394"/>
          </a:xfrm>
        </p:spPr>
        <p:txBody>
          <a:bodyPr vert="horz" lIns="91440" tIns="45720" rIns="91440" bIns="45720" rtlCol="0" anchor="ctr">
            <a:normAutofit/>
          </a:bodyPr>
          <a:lstStyle/>
          <a:p>
            <a:pPr marL="0" indent="0">
              <a:buNone/>
            </a:pPr>
            <a:r>
              <a:rPr lang="en-US" sz="2000" dirty="0">
                <a:solidFill>
                  <a:schemeClr val="tx1"/>
                </a:solidFill>
                <a:latin typeface="IBM Plex Mono Text"/>
              </a:rPr>
              <a:t>The permanent link of the Cognos dashboard:</a:t>
            </a:r>
            <a:endParaRPr lang="en-US" dirty="0"/>
          </a:p>
          <a:p>
            <a:pPr marL="0" indent="0"/>
            <a:endParaRPr lang="en-US" sz="2000" dirty="0">
              <a:solidFill>
                <a:schemeClr val="tx1"/>
              </a:solidFill>
              <a:latin typeface="IBM Plex Mono Text"/>
            </a:endParaRPr>
          </a:p>
          <a:p>
            <a:pPr marL="0" indent="0">
              <a:buNone/>
            </a:pPr>
            <a:r>
              <a:rPr lang="en-US" sz="2000" dirty="0">
                <a:solidFill>
                  <a:schemeClr val="tx1"/>
                </a:solidFill>
                <a:latin typeface="IBM Plex Mono Text"/>
              </a:rPr>
              <a:t>https://github.com/Sandeepbairu10/TestRepo/blob/main/Survey_data_Dashboard.pdf</a:t>
            </a:r>
          </a:p>
        </p:txBody>
      </p:sp>
      <p:pic>
        <p:nvPicPr>
          <p:cNvPr id="21" name="Picture 20">
            <a:extLst>
              <a:ext uri="{FF2B5EF4-FFF2-40B4-BE49-F238E27FC236}">
                <a16:creationId xmlns:a16="http://schemas.microsoft.com/office/drawing/2014/main" id="{24F25A5F-91FE-4E40-B1A1-EF950216F473}"/>
              </a:ext>
            </a:extLst>
          </p:cNvPr>
          <p:cNvPicPr>
            <a:picLocks noChangeAspect="1"/>
          </p:cNvPicPr>
          <p:nvPr/>
        </p:nvPicPr>
        <p:blipFill>
          <a:blip r:embed="rId2"/>
          <a:stretch>
            <a:fillRect/>
          </a:stretch>
        </p:blipFill>
        <p:spPr>
          <a:xfrm>
            <a:off x="660380" y="2446190"/>
            <a:ext cx="3054361" cy="3054361"/>
          </a:xfrm>
          <a:prstGeom prst="rect">
            <a:avLst/>
          </a:prstGeom>
        </p:spPr>
      </p:pic>
    </p:spTree>
    <p:extLst>
      <p:ext uri="{BB962C8B-B14F-4D97-AF65-F5344CB8AC3E}">
        <p14:creationId xmlns:p14="http://schemas.microsoft.com/office/powerpoint/2010/main" val="969168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81674" y="5928349"/>
            <a:ext cx="4839060" cy="693399"/>
          </a:xfrm>
        </p:spPr>
        <p:txBody>
          <a:bodyPr vert="horz" lIns="91440" tIns="45720" rIns="91440" bIns="45720" rtlCol="0" anchor="b">
            <a:normAutofit/>
          </a:bodyPr>
          <a:lstStyle/>
          <a:p>
            <a:r>
              <a:rPr lang="en-US" sz="3800" b="0" i="0" kern="1200" dirty="0">
                <a:solidFill>
                  <a:srgbClr val="EBEBEB"/>
                </a:solidFill>
                <a:latin typeface="+mj-lt"/>
                <a:ea typeface="+mj-ea"/>
                <a:cs typeface="+mj-cs"/>
              </a:rPr>
              <a:t>DASHBOARD TAB 1</a:t>
            </a:r>
          </a:p>
        </p:txBody>
      </p:sp>
      <p:pic>
        <p:nvPicPr>
          <p:cNvPr id="9" name="Picture 8">
            <a:extLst>
              <a:ext uri="{FF2B5EF4-FFF2-40B4-BE49-F238E27FC236}">
                <a16:creationId xmlns:a16="http://schemas.microsoft.com/office/drawing/2014/main" id="{6CBF8D85-B431-4970-8336-E140711D74ED}"/>
              </a:ext>
            </a:extLst>
          </p:cNvPr>
          <p:cNvPicPr>
            <a:picLocks noChangeAspect="1"/>
          </p:cNvPicPr>
          <p:nvPr/>
        </p:nvPicPr>
        <p:blipFill rotWithShape="1">
          <a:blip r:embed="rId2"/>
          <a:srcRect t="4445" b="14166"/>
          <a:stretch/>
        </p:blipFill>
        <p:spPr>
          <a:xfrm>
            <a:off x="2080279" y="729625"/>
            <a:ext cx="8939518" cy="5141574"/>
          </a:xfrm>
          <a:prstGeom prst="rect">
            <a:avLst/>
          </a:prstGeom>
        </p:spPr>
      </p:pic>
    </p:spTree>
    <p:extLst>
      <p:ext uri="{BB962C8B-B14F-4D97-AF65-F5344CB8AC3E}">
        <p14:creationId xmlns:p14="http://schemas.microsoft.com/office/powerpoint/2010/main" val="91685361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255689" y="5813320"/>
            <a:ext cx="5332120" cy="754788"/>
          </a:xfrm>
        </p:spPr>
        <p:txBody>
          <a:bodyPr vert="horz" lIns="91440" tIns="45720" rIns="91440" bIns="45720" rtlCol="0" anchor="b">
            <a:normAutofit/>
          </a:bodyPr>
          <a:lstStyle/>
          <a:p>
            <a:r>
              <a:rPr lang="en-US" sz="3800" b="0" i="0" kern="1200" dirty="0">
                <a:solidFill>
                  <a:srgbClr val="EBEBEB"/>
                </a:solidFill>
                <a:latin typeface="+mj-lt"/>
                <a:ea typeface="+mj-ea"/>
                <a:cs typeface="+mj-cs"/>
              </a:rPr>
              <a:t>DASHBOARD TAB 2</a:t>
            </a:r>
          </a:p>
        </p:txBody>
      </p:sp>
      <p:pic>
        <p:nvPicPr>
          <p:cNvPr id="5" name="Picture 4">
            <a:extLst>
              <a:ext uri="{FF2B5EF4-FFF2-40B4-BE49-F238E27FC236}">
                <a16:creationId xmlns:a16="http://schemas.microsoft.com/office/drawing/2014/main" id="{0A8ABB07-5894-4481-BC75-F07D3B5C88DC}"/>
              </a:ext>
            </a:extLst>
          </p:cNvPr>
          <p:cNvPicPr>
            <a:picLocks noChangeAspect="1"/>
          </p:cNvPicPr>
          <p:nvPr/>
        </p:nvPicPr>
        <p:blipFill rotWithShape="1">
          <a:blip r:embed="rId2"/>
          <a:srcRect t="4583" b="13855"/>
          <a:stretch/>
        </p:blipFill>
        <p:spPr>
          <a:xfrm>
            <a:off x="662642" y="676811"/>
            <a:ext cx="8642070" cy="4981039"/>
          </a:xfrm>
          <a:prstGeom prst="rect">
            <a:avLst/>
          </a:prstGeom>
        </p:spPr>
      </p:pic>
    </p:spTree>
    <p:extLst>
      <p:ext uri="{BB962C8B-B14F-4D97-AF65-F5344CB8AC3E}">
        <p14:creationId xmlns:p14="http://schemas.microsoft.com/office/powerpoint/2010/main" val="326612713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21579" y="583143"/>
            <a:ext cx="8761413" cy="706964"/>
          </a:xfrm>
        </p:spPr>
        <p:txBody>
          <a:bodyPr>
            <a:normAutofit/>
          </a:bodyPr>
          <a:lstStyle/>
          <a:p>
            <a:r>
              <a:rPr lang="en-US" dirty="0">
                <a:solidFill>
                  <a:srgbClr val="EBEBEB"/>
                </a:solidFill>
              </a:rPr>
              <a:t>DASHBOARD TAB 3</a:t>
            </a:r>
          </a:p>
        </p:txBody>
      </p:sp>
      <p:pic>
        <p:nvPicPr>
          <p:cNvPr id="5" name="Picture 4">
            <a:extLst>
              <a:ext uri="{FF2B5EF4-FFF2-40B4-BE49-F238E27FC236}">
                <a16:creationId xmlns:a16="http://schemas.microsoft.com/office/drawing/2014/main" id="{ADCA21E2-3F70-490B-A246-77D1EFEE4030}"/>
              </a:ext>
            </a:extLst>
          </p:cNvPr>
          <p:cNvPicPr>
            <a:picLocks noChangeAspect="1"/>
          </p:cNvPicPr>
          <p:nvPr/>
        </p:nvPicPr>
        <p:blipFill rotWithShape="1">
          <a:blip r:embed="rId2"/>
          <a:srcRect t="4443" b="14198"/>
          <a:stretch/>
        </p:blipFill>
        <p:spPr>
          <a:xfrm>
            <a:off x="1729442" y="1386981"/>
            <a:ext cx="9250851" cy="5318619"/>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25246" y="865150"/>
            <a:ext cx="8825659" cy="704088"/>
          </a:xfrm>
        </p:spPr>
        <p:txBody>
          <a:bodyPr vert="horz" lIns="91440" tIns="45720" rIns="91440" bIns="45720" rtlCol="0" anchor="ctr">
            <a:normAutofit/>
          </a:bodyPr>
          <a:lstStyle/>
          <a:p>
            <a:r>
              <a:rPr lang="en-US" dirty="0">
                <a:solidFill>
                  <a:schemeClr val="tx1"/>
                </a:solidFill>
              </a:rPr>
              <a:t>DISCUSSION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3218330" y="2522833"/>
            <a:ext cx="8825659" cy="3429000"/>
          </a:xfrm>
        </p:spPr>
        <p:txBody>
          <a:bodyPr vert="horz" lIns="91440" tIns="45720" rIns="91440" bIns="45720" rtlCol="0">
            <a:normAutofit/>
          </a:bodyPr>
          <a:lstStyle/>
          <a:p>
            <a:r>
              <a:rPr lang="en-US" dirty="0">
                <a:solidFill>
                  <a:schemeClr val="tx1"/>
                </a:solidFill>
              </a:rPr>
              <a:t>Upskilling in the Technology sector.</a:t>
            </a:r>
          </a:p>
          <a:p>
            <a:r>
              <a:rPr lang="en-US" dirty="0">
                <a:solidFill>
                  <a:schemeClr val="tx1"/>
                </a:solidFill>
              </a:rPr>
              <a:t>How do we close the wide gender gap in the Technology sector?</a:t>
            </a:r>
          </a:p>
          <a:p>
            <a:r>
              <a:rPr lang="en-US" dirty="0">
                <a:solidFill>
                  <a:schemeClr val="tx1"/>
                </a:solidFill>
              </a:rPr>
              <a:t>Is completing a masters or doctorate degree really a requirement?</a:t>
            </a:r>
          </a:p>
          <a:p>
            <a:r>
              <a:rPr lang="en-US" dirty="0">
                <a:solidFill>
                  <a:schemeClr val="tx1"/>
                </a:solidFill>
              </a:rPr>
              <a:t>The increasing demand for mobile development as Kotlin is getting popular.</a:t>
            </a:r>
          </a:p>
          <a:p>
            <a:r>
              <a:rPr lang="en-US" dirty="0">
                <a:solidFill>
                  <a:schemeClr val="tx1"/>
                </a:solidFill>
              </a:rPr>
              <a:t>More tech education, access and development in less developed regions in South east Asia, South America, Africa and some parts of Europe.</a:t>
            </a:r>
          </a:p>
          <a:p>
            <a:r>
              <a:rPr lang="en-US" dirty="0">
                <a:solidFill>
                  <a:schemeClr val="tx1"/>
                </a:solidFill>
              </a:rPr>
              <a:t>How relevant will Oracle SQL still be in the future?</a:t>
            </a:r>
          </a:p>
          <a:p>
            <a:endParaRPr lang="en-US" dirty="0">
              <a:solidFill>
                <a:schemeClr val="tx1"/>
              </a:solidFill>
            </a:endParaRPr>
          </a:p>
          <a:p>
            <a:endParaRPr lang="en-US" dirty="0">
              <a:solidFill>
                <a:schemeClr val="tx1"/>
              </a:solidFill>
            </a:endParaRPr>
          </a:p>
        </p:txBody>
      </p:sp>
      <p:pic>
        <p:nvPicPr>
          <p:cNvPr id="20" name="Content Placeholder 2">
            <a:extLst>
              <a:ext uri="{FF2B5EF4-FFF2-40B4-BE49-F238E27FC236}">
                <a16:creationId xmlns:a16="http://schemas.microsoft.com/office/drawing/2014/main" id="{1D971620-96A9-4CB9-A31D-410F015E5D0B}"/>
              </a:ext>
            </a:extLst>
          </p:cNvPr>
          <p:cNvPicPr>
            <a:picLocks noGrp="1" noChangeAspect="1"/>
          </p:cNvPicPr>
          <p:nvPr>
            <p:ph sz="half" idx="1"/>
          </p:nvPr>
        </p:nvPicPr>
        <p:blipFill>
          <a:blip r:embed="rId2"/>
          <a:stretch>
            <a:fillRect/>
          </a:stretch>
        </p:blipFill>
        <p:spPr>
          <a:xfrm>
            <a:off x="148011" y="2522833"/>
            <a:ext cx="2819188" cy="2819188"/>
          </a:xfrm>
          <a:prstGeom prst="rect">
            <a:avLst/>
          </a:prstGeom>
          <a:noFill/>
        </p:spPr>
      </p:pic>
    </p:spTree>
    <p:extLst>
      <p:ext uri="{BB962C8B-B14F-4D97-AF65-F5344CB8AC3E}">
        <p14:creationId xmlns:p14="http://schemas.microsoft.com/office/powerpoint/2010/main" val="21611305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2195419"/>
            <a:ext cx="5181600" cy="4351338"/>
          </a:xfrm>
        </p:spPr>
        <p:txBody>
          <a:bodyPr vert="horz" lIns="91440" tIns="45720" rIns="91440" bIns="45720" rtlCol="0" anchor="t">
            <a:normAutofit/>
          </a:bodyPr>
          <a:lstStyle/>
          <a:p>
            <a:pPr marL="0" indent="0">
              <a:buNone/>
            </a:pPr>
            <a:r>
              <a:rPr lang="en-US" dirty="0"/>
              <a:t>Findings</a:t>
            </a:r>
          </a:p>
          <a:p>
            <a:pPr marL="0" indent="0">
              <a:buNone/>
            </a:pPr>
            <a:endParaRPr lang="en-US"/>
          </a:p>
          <a:p>
            <a:r>
              <a:rPr lang="en-US" dirty="0"/>
              <a:t>Most people in the IT field have a Bachelors' degree. </a:t>
            </a:r>
          </a:p>
          <a:p>
            <a:r>
              <a:rPr lang="en-US" dirty="0"/>
              <a:t>Web development languages are the most popular and on-demand tools in the IT field currently.</a:t>
            </a:r>
          </a:p>
          <a:p>
            <a:r>
              <a:rPr lang="en-US" dirty="0"/>
              <a:t>The Tech sector is filled with majorly young people under 40 years of age.</a:t>
            </a:r>
          </a:p>
          <a:p>
            <a:r>
              <a:rPr lang="en-US" dirty="0"/>
              <a:t>Most respondents want to learn </a:t>
            </a:r>
            <a:r>
              <a:rPr lang="en-US" dirty="0" err="1"/>
              <a:t>Postgre</a:t>
            </a:r>
            <a:r>
              <a:rPr lang="en-US" dirty="0"/>
              <a:t> SQL and React JS next year.</a:t>
            </a:r>
          </a:p>
          <a:p>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97507" y="2256118"/>
            <a:ext cx="4847569" cy="4424829"/>
          </a:xfrm>
        </p:spPr>
        <p:txBody>
          <a:bodyPr vert="horz" lIns="91440" tIns="45720" rIns="91440" bIns="45720" rtlCol="0" anchor="t">
            <a:normAutofit/>
          </a:bodyPr>
          <a:lstStyle/>
          <a:p>
            <a:pPr marL="0" indent="0">
              <a:buNone/>
            </a:pPr>
            <a:r>
              <a:rPr lang="en-US" dirty="0"/>
              <a:t>Implications</a:t>
            </a:r>
          </a:p>
          <a:p>
            <a:pPr marL="0" indent="0">
              <a:buNone/>
            </a:pPr>
            <a:endParaRPr lang="en-US"/>
          </a:p>
          <a:p>
            <a:r>
              <a:rPr lang="en-US" dirty="0"/>
              <a:t>It is important for data professionals to develop proficiencies in NoSQL in addition to SQL databases.</a:t>
            </a:r>
          </a:p>
          <a:p>
            <a:r>
              <a:rPr lang="en-US" dirty="0"/>
              <a:t>Web development is still a very lucrative skill.</a:t>
            </a:r>
          </a:p>
          <a:p>
            <a:r>
              <a:rPr lang="en-US" dirty="0"/>
              <a:t>Less developed countries need more access to tech trainings and education.</a:t>
            </a:r>
          </a:p>
          <a:p>
            <a:endParaRPr lang="en-US" dirty="0"/>
          </a:p>
        </p:txBody>
      </p:sp>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519878" y="815677"/>
            <a:ext cx="8825658" cy="964844"/>
          </a:xfrm>
        </p:spPr>
        <p:txBody>
          <a:bodyPr vert="horz" lIns="91440" tIns="45720" rIns="91440" bIns="45720" rtlCol="0" anchor="b">
            <a:normAutofit/>
          </a:bodyPr>
          <a:lstStyle/>
          <a:p>
            <a:pPr algn="ctr"/>
            <a:r>
              <a:rPr lang="en-US" sz="5400" dirty="0">
                <a:solidFill>
                  <a:schemeClr val="tx1"/>
                </a:solidFill>
              </a:rPr>
              <a:t>CONCLUSION</a:t>
            </a:r>
          </a:p>
        </p:txBody>
      </p:sp>
      <p:sp>
        <p:nvSpPr>
          <p:cNvPr id="4" name="Content Placeholder 3">
            <a:extLst>
              <a:ext uri="{FF2B5EF4-FFF2-40B4-BE49-F238E27FC236}">
                <a16:creationId xmlns:a16="http://schemas.microsoft.com/office/drawing/2014/main" id="{4A3F9590-1A6A-E4F6-F5B8-18B81ED4C60E}"/>
              </a:ext>
            </a:extLst>
          </p:cNvPr>
          <p:cNvSpPr>
            <a:spLocks noGrp="1"/>
          </p:cNvSpPr>
          <p:nvPr>
            <p:ph idx="1"/>
          </p:nvPr>
        </p:nvSpPr>
        <p:spPr>
          <a:xfrm>
            <a:off x="4406777" y="3685673"/>
            <a:ext cx="7283115" cy="1648479"/>
          </a:xfrm>
        </p:spPr>
        <p:txBody>
          <a:bodyPr vert="horz" lIns="91440" tIns="45720" rIns="91440" bIns="45720" rtlCol="0" anchor="t">
            <a:normAutofit/>
          </a:bodyPr>
          <a:lstStyle/>
          <a:p>
            <a:pPr marL="0" indent="0" algn="ctr">
              <a:buNone/>
            </a:pPr>
            <a:r>
              <a:rPr lang="en-US" sz="2800" cap="all" dirty="0">
                <a:solidFill>
                  <a:schemeClr val="accent1">
                    <a:lumMod val="60000"/>
                    <a:lumOff val="40000"/>
                  </a:schemeClr>
                </a:solidFill>
              </a:rPr>
              <a:t>It is expedient to stay updated in the Tech sector as the trends keep changing over time.</a:t>
            </a:r>
          </a:p>
        </p:txBody>
      </p:sp>
      <p:pic>
        <p:nvPicPr>
          <p:cNvPr id="12" name="Content Placeholder 5">
            <a:extLst>
              <a:ext uri="{FF2B5EF4-FFF2-40B4-BE49-F238E27FC236}">
                <a16:creationId xmlns:a16="http://schemas.microsoft.com/office/drawing/2014/main" id="{FC4878D4-2293-46CA-AC66-C50D0461DA95}"/>
              </a:ext>
            </a:extLst>
          </p:cNvPr>
          <p:cNvPicPr>
            <a:picLocks noChangeAspect="1"/>
          </p:cNvPicPr>
          <p:nvPr/>
        </p:nvPicPr>
        <p:blipFill>
          <a:blip r:embed="rId3"/>
          <a:stretch>
            <a:fillRect/>
          </a:stretch>
        </p:blipFill>
        <p:spPr>
          <a:xfrm>
            <a:off x="784505" y="2918438"/>
            <a:ext cx="2728384" cy="2728384"/>
          </a:xfrm>
          <a:prstGeom prst="rect">
            <a:avLst/>
          </a:prstGeom>
        </p:spPr>
      </p:pic>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F50B-A5E1-44A0-A8EE-2E127357A3EB}"/>
              </a:ext>
            </a:extLst>
          </p:cNvPr>
          <p:cNvSpPr>
            <a:spLocks noGrp="1"/>
          </p:cNvSpPr>
          <p:nvPr>
            <p:ph type="title"/>
          </p:nvPr>
        </p:nvSpPr>
        <p:spPr/>
        <p:txBody>
          <a:bodyPr/>
          <a:lstStyle/>
          <a:p>
            <a:r>
              <a:rPr lang="en-IN" dirty="0"/>
              <a:t>APPENDIX</a:t>
            </a:r>
          </a:p>
        </p:txBody>
      </p:sp>
      <p:pic>
        <p:nvPicPr>
          <p:cNvPr id="3" name="Content Placeholder 3">
            <a:extLst>
              <a:ext uri="{FF2B5EF4-FFF2-40B4-BE49-F238E27FC236}">
                <a16:creationId xmlns:a16="http://schemas.microsoft.com/office/drawing/2014/main" id="{E2B7A7F5-ABB5-4B40-8E9C-1CCD45443618}"/>
              </a:ext>
            </a:extLst>
          </p:cNvPr>
          <p:cNvPicPr>
            <a:picLocks noChangeAspect="1"/>
          </p:cNvPicPr>
          <p:nvPr/>
        </p:nvPicPr>
        <p:blipFill>
          <a:blip r:embed="rId2"/>
          <a:stretch>
            <a:fillRect/>
          </a:stretch>
        </p:blipFill>
        <p:spPr>
          <a:xfrm>
            <a:off x="3891299" y="2549776"/>
            <a:ext cx="3696617" cy="3696617"/>
          </a:xfrm>
          <a:prstGeom prst="rect">
            <a:avLst/>
          </a:prstGeom>
        </p:spPr>
      </p:pic>
    </p:spTree>
    <p:extLst>
      <p:ext uri="{BB962C8B-B14F-4D97-AF65-F5344CB8AC3E}">
        <p14:creationId xmlns:p14="http://schemas.microsoft.com/office/powerpoint/2010/main" val="1042352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39099" y="388633"/>
            <a:ext cx="5132438" cy="1622322"/>
          </a:xfrm>
        </p:spPr>
        <p:txBody>
          <a:bodyPr vert="horz" lIns="91440" tIns="45720" rIns="91440" bIns="45720" rtlCol="0" anchor="ctr">
            <a:normAutofit/>
          </a:bodyPr>
          <a:lstStyle/>
          <a:p>
            <a:r>
              <a:rPr lang="en-US" b="0" i="0" kern="1200" dirty="0">
                <a:solidFill>
                  <a:srgbClr val="EBEBEB"/>
                </a:solidFill>
                <a:latin typeface="+mj-lt"/>
                <a:ea typeface="+mj-ea"/>
                <a:cs typeface="+mj-cs"/>
              </a:rPr>
              <a:t> JOB POSTINGS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639099" y="2418735"/>
            <a:ext cx="3609052" cy="3811742"/>
          </a:xfrm>
        </p:spPr>
        <p:txBody>
          <a:bodyPr vert="horz" lIns="91440" tIns="45720" rIns="91440" bIns="45720" rtlCol="0" anchor="ctr">
            <a:normAutofit/>
          </a:bodyPr>
          <a:lstStyle/>
          <a:p>
            <a:pPr marL="0" indent="0">
              <a:buNone/>
            </a:pPr>
            <a:r>
              <a:rPr lang="en-US" dirty="0">
                <a:solidFill>
                  <a:srgbClr val="FFFFFF"/>
                </a:solidFill>
              </a:rPr>
              <a:t>Bar chart presenting the job posting data collected using </a:t>
            </a:r>
            <a:r>
              <a:rPr lang="en-US" dirty="0" err="1">
                <a:solidFill>
                  <a:srgbClr val="FFFFFF"/>
                </a:solidFill>
              </a:rPr>
              <a:t>Github</a:t>
            </a:r>
            <a:r>
              <a:rPr lang="en-US" dirty="0">
                <a:solidFill>
                  <a:srgbClr val="FFFFFF"/>
                </a:solidFill>
              </a:rPr>
              <a:t> Job API.</a:t>
            </a:r>
            <a:endParaRPr lang="en-US" dirty="0"/>
          </a:p>
          <a:p>
            <a:pPr marL="0" indent="0"/>
            <a:endParaRPr lang="en-US" dirty="0">
              <a:solidFill>
                <a:srgbClr val="FFFFFF"/>
              </a:solidFill>
            </a:endParaRPr>
          </a:p>
        </p:txBody>
      </p:sp>
      <p:pic>
        <p:nvPicPr>
          <p:cNvPr id="6" name="Picture 5">
            <a:extLst>
              <a:ext uri="{FF2B5EF4-FFF2-40B4-BE49-F238E27FC236}">
                <a16:creationId xmlns:a16="http://schemas.microsoft.com/office/drawing/2014/main" id="{83F31587-2FC2-4A41-BCDC-E713FD82FF8C}"/>
              </a:ext>
            </a:extLst>
          </p:cNvPr>
          <p:cNvPicPr>
            <a:picLocks noChangeAspect="1"/>
          </p:cNvPicPr>
          <p:nvPr/>
        </p:nvPicPr>
        <p:blipFill>
          <a:blip r:embed="rId2"/>
          <a:stretch>
            <a:fillRect/>
          </a:stretch>
        </p:blipFill>
        <p:spPr>
          <a:xfrm>
            <a:off x="4663237" y="2541124"/>
            <a:ext cx="6561228" cy="4130580"/>
          </a:xfrm>
          <a:prstGeom prst="rect">
            <a:avLst/>
          </a:prstGeom>
        </p:spPr>
      </p:pic>
    </p:spTree>
    <p:extLst>
      <p:ext uri="{BB962C8B-B14F-4D97-AF65-F5344CB8AC3E}">
        <p14:creationId xmlns:p14="http://schemas.microsoft.com/office/powerpoint/2010/main" val="30785514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E56F-2088-2ED7-4B3F-51F853E34DB2}"/>
              </a:ext>
            </a:extLst>
          </p:cNvPr>
          <p:cNvSpPr>
            <a:spLocks noGrp="1"/>
          </p:cNvSpPr>
          <p:nvPr>
            <p:ph type="ctrTitle"/>
          </p:nvPr>
        </p:nvSpPr>
        <p:spPr>
          <a:xfrm>
            <a:off x="1432244" y="319060"/>
            <a:ext cx="8825658" cy="2677648"/>
          </a:xfrm>
        </p:spPr>
        <p:txBody>
          <a:bodyPr>
            <a:normAutofit/>
          </a:bodyPr>
          <a:lstStyle/>
          <a:p>
            <a:endParaRPr lang="en-US" dirty="0">
              <a:solidFill>
                <a:srgbClr val="EBEBEB"/>
              </a:solidFill>
            </a:endParaRPr>
          </a:p>
          <a:p>
            <a:r>
              <a:rPr lang="en-US" dirty="0">
                <a:solidFill>
                  <a:schemeClr val="bg1"/>
                </a:solidFill>
                <a:latin typeface="IBM Plex Mono Text"/>
                <a:ea typeface="+mj-lt"/>
                <a:cs typeface="+mj-lt"/>
              </a:rPr>
              <a:t>OUTLINE</a:t>
            </a:r>
          </a:p>
          <a:p>
            <a:endParaRPr lang="en-US" dirty="0">
              <a:solidFill>
                <a:srgbClr val="EBEBEB"/>
              </a:solidFill>
            </a:endParaRPr>
          </a:p>
        </p:txBody>
      </p:sp>
      <p:graphicFrame>
        <p:nvGraphicFramePr>
          <p:cNvPr id="38" name="Content Placeholder 2">
            <a:extLst>
              <a:ext uri="{FF2B5EF4-FFF2-40B4-BE49-F238E27FC236}">
                <a16:creationId xmlns:a16="http://schemas.microsoft.com/office/drawing/2014/main" id="{0A38A2B6-B9AA-4FAD-0248-991FDCC737BC}"/>
              </a:ext>
            </a:extLst>
          </p:cNvPr>
          <p:cNvGraphicFramePr>
            <a:graphicFrameLocks noGrp="1"/>
          </p:cNvGraphicFramePr>
          <p:nvPr>
            <p:ph idx="4294967295"/>
            <p:extLst>
              <p:ext uri="{D42A27DB-BD31-4B8C-83A1-F6EECF244321}">
                <p14:modId xmlns:p14="http://schemas.microsoft.com/office/powerpoint/2010/main" val="3441541249"/>
              </p:ext>
            </p:extLst>
          </p:nvPr>
        </p:nvGraphicFramePr>
        <p:xfrm>
          <a:off x="5463841" y="1009608"/>
          <a:ext cx="5749591" cy="4838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B1792D0D-4ED0-49FB-9ED7-91D6971BDB7C}"/>
              </a:ext>
            </a:extLst>
          </p:cNvPr>
          <p:cNvPicPr>
            <a:picLocks noChangeAspect="1"/>
          </p:cNvPicPr>
          <p:nvPr/>
        </p:nvPicPr>
        <p:blipFill>
          <a:blip r:embed="rId7"/>
          <a:stretch>
            <a:fillRect/>
          </a:stretch>
        </p:blipFill>
        <p:spPr>
          <a:xfrm>
            <a:off x="1255781" y="2264002"/>
            <a:ext cx="3194581" cy="3194581"/>
          </a:xfrm>
          <a:prstGeom prst="rect">
            <a:avLst/>
          </a:prstGeom>
        </p:spPr>
      </p:pic>
    </p:spTree>
    <p:extLst>
      <p:ext uri="{BB962C8B-B14F-4D97-AF65-F5344CB8AC3E}">
        <p14:creationId xmlns:p14="http://schemas.microsoft.com/office/powerpoint/2010/main" val="170781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vert="horz" lIns="91440" tIns="45720" rIns="91440" bIns="45720" rtlCol="0" anchor="ctr">
            <a:normAutofit/>
          </a:bodyPr>
          <a:lstStyle/>
          <a:p>
            <a:r>
              <a:rPr lang="en-US" b="0" i="0" kern="1200">
                <a:solidFill>
                  <a:srgbClr val="EBEBEB"/>
                </a:solidFill>
                <a:latin typeface="+mj-lt"/>
                <a:ea typeface="+mj-ea"/>
                <a:cs typeface="+mj-cs"/>
              </a:rPr>
              <a:t>POPULAR LANGUAGES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7639050" y="2622550"/>
            <a:ext cx="4305237" cy="3416300"/>
          </a:xfrm>
        </p:spPr>
        <p:txBody>
          <a:bodyPr vert="horz" lIns="91440" tIns="45720" rIns="91440" bIns="45720" rtlCol="0" anchor="ctr">
            <a:normAutofit/>
          </a:bodyPr>
          <a:lstStyle/>
          <a:p>
            <a:pPr marL="0" indent="0">
              <a:buNone/>
            </a:pPr>
            <a:r>
              <a:rPr lang="en-US" dirty="0"/>
              <a:t>Bar chart displaying popular languages and their average annual salary. The data was collected through web scraping the </a:t>
            </a:r>
            <a:r>
              <a:rPr lang="en-US" dirty="0" err="1"/>
              <a:t>Github</a:t>
            </a:r>
            <a:r>
              <a:rPr lang="en-US" dirty="0"/>
              <a:t> jobs data and saved in a csv file.</a:t>
            </a:r>
          </a:p>
        </p:txBody>
      </p:sp>
      <p:pic>
        <p:nvPicPr>
          <p:cNvPr id="8" name="Picture 7">
            <a:extLst>
              <a:ext uri="{FF2B5EF4-FFF2-40B4-BE49-F238E27FC236}">
                <a16:creationId xmlns:a16="http://schemas.microsoft.com/office/drawing/2014/main" id="{5FFCAF02-9589-43BF-A830-BD29B09CBCE2}"/>
              </a:ext>
            </a:extLst>
          </p:cNvPr>
          <p:cNvPicPr>
            <a:picLocks noChangeAspect="1"/>
          </p:cNvPicPr>
          <p:nvPr/>
        </p:nvPicPr>
        <p:blipFill>
          <a:blip r:embed="rId2"/>
          <a:stretch>
            <a:fillRect/>
          </a:stretch>
        </p:blipFill>
        <p:spPr>
          <a:xfrm>
            <a:off x="493608" y="2317750"/>
            <a:ext cx="7053215" cy="4406900"/>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358110" y="856968"/>
            <a:ext cx="8825659" cy="704088"/>
          </a:xfrm>
        </p:spPr>
        <p:txBody>
          <a:bodyPr vert="horz" lIns="91440" tIns="45720" rIns="91440" bIns="45720" rtlCol="0" anchor="ctr">
            <a:normAutofit/>
          </a:bodyPr>
          <a:lstStyle/>
          <a:p>
            <a:r>
              <a:rPr lang="en-US" dirty="0"/>
              <a:t>EXECUTIVE </a:t>
            </a:r>
            <a:r>
              <a:rPr lang="en-US" dirty="0">
                <a:latin typeface="IBM Plex Mono Text"/>
              </a:rPr>
              <a:t>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177084" y="2265844"/>
            <a:ext cx="11529141" cy="4302409"/>
          </a:xfrm>
        </p:spPr>
        <p:txBody>
          <a:bodyPr vert="horz" lIns="91440" tIns="45720" rIns="91440" bIns="45720" rtlCol="0" anchor="ctr">
            <a:noAutofit/>
          </a:bodyPr>
          <a:lstStyle/>
          <a:p>
            <a:pPr algn="just"/>
            <a:r>
              <a:rPr lang="en-US" sz="2000" dirty="0">
                <a:solidFill>
                  <a:schemeClr val="tx1"/>
                </a:solidFill>
                <a:latin typeface="IBM Plex Mono Text"/>
                <a:ea typeface="+mn-lt"/>
                <a:cs typeface="+mn-lt"/>
              </a:rPr>
              <a:t>To be competitive in the global IT sector, it's essential to keep up with the ever-changing technologies. This report uses data analytics to highlight current and projected trends in the need for skills related to programming languages, databases and other technologies. It also studies the demographics of professionals in the technology sector.</a:t>
            </a:r>
            <a:endParaRPr lang="en-US" sz="2000" dirty="0">
              <a:solidFill>
                <a:schemeClr val="tx1"/>
              </a:solidFill>
              <a:latin typeface="IBM Plex Mono Text"/>
            </a:endParaRPr>
          </a:p>
          <a:p>
            <a:pPr algn="just"/>
            <a:r>
              <a:rPr lang="en-US" sz="2000" dirty="0">
                <a:solidFill>
                  <a:schemeClr val="tx1"/>
                </a:solidFill>
                <a:latin typeface="IBM Plex Mono Text"/>
                <a:ea typeface="+mn-lt"/>
                <a:cs typeface="+mn-lt"/>
              </a:rPr>
              <a:t>Data was gathered from a Stack overflow survey, IBM site, and </a:t>
            </a:r>
            <a:r>
              <a:rPr lang="en-US" sz="2000" dirty="0" err="1">
                <a:solidFill>
                  <a:schemeClr val="tx1"/>
                </a:solidFill>
                <a:latin typeface="IBM Plex Mono Text"/>
                <a:ea typeface="+mn-lt"/>
                <a:cs typeface="+mn-lt"/>
              </a:rPr>
              <a:t>Github</a:t>
            </a:r>
            <a:r>
              <a:rPr lang="en-US" sz="2000" dirty="0">
                <a:solidFill>
                  <a:schemeClr val="tx1"/>
                </a:solidFill>
                <a:latin typeface="IBM Plex Mono Text"/>
                <a:ea typeface="+mn-lt"/>
                <a:cs typeface="+mn-lt"/>
              </a:rPr>
              <a:t> job postings. It was collected, cleaned, subjected to exploratory analysis, and visualized on dashboards.</a:t>
            </a:r>
          </a:p>
          <a:p>
            <a:pPr algn="just"/>
            <a:r>
              <a:rPr lang="en-US" sz="2000" dirty="0">
                <a:solidFill>
                  <a:schemeClr val="tx1"/>
                </a:solidFill>
                <a:latin typeface="IBM Plex Mono Text"/>
                <a:ea typeface="+mn-lt"/>
                <a:cs typeface="+mn-lt"/>
              </a:rPr>
              <a:t>The findings showed that </a:t>
            </a:r>
            <a:r>
              <a:rPr lang="en-US" sz="2000" dirty="0" err="1">
                <a:solidFill>
                  <a:schemeClr val="tx1"/>
                </a:solidFill>
                <a:latin typeface="IBM Plex Mono Text"/>
                <a:ea typeface="+mn-lt"/>
                <a:cs typeface="+mn-lt"/>
              </a:rPr>
              <a:t>Javascript</a:t>
            </a:r>
            <a:r>
              <a:rPr lang="en-US" sz="2000" dirty="0">
                <a:solidFill>
                  <a:schemeClr val="tx1"/>
                </a:solidFill>
                <a:latin typeface="IBM Plex Mono Text"/>
                <a:ea typeface="+mn-lt"/>
                <a:cs typeface="+mn-lt"/>
              </a:rPr>
              <a:t> is currently the most popular programming language and is anticipated to be so in the future. MySQL has the highest database usage at the moment but </a:t>
            </a:r>
            <a:r>
              <a:rPr lang="en-US" sz="2000" dirty="0" err="1">
                <a:solidFill>
                  <a:schemeClr val="tx1"/>
                </a:solidFill>
                <a:latin typeface="IBM Plex Mono Text"/>
                <a:ea typeface="+mn-lt"/>
                <a:cs typeface="+mn-lt"/>
              </a:rPr>
              <a:t>Postgre</a:t>
            </a:r>
            <a:r>
              <a:rPr lang="en-US" sz="2000" dirty="0">
                <a:solidFill>
                  <a:schemeClr val="tx1"/>
                </a:solidFill>
                <a:latin typeface="IBM Plex Mono Text"/>
                <a:ea typeface="+mn-lt"/>
                <a:cs typeface="+mn-lt"/>
              </a:rPr>
              <a:t> SQL is projected to have more demand in the future.</a:t>
            </a:r>
            <a:endParaRPr lang="en-US" sz="2000" dirty="0">
              <a:solidFill>
                <a:schemeClr val="tx1"/>
              </a:solidFill>
              <a:latin typeface="IBM Plex Mono Text"/>
            </a:endParaRPr>
          </a:p>
          <a:p>
            <a:pPr algn="just"/>
            <a:r>
              <a:rPr lang="en-US" sz="2000" dirty="0">
                <a:solidFill>
                  <a:schemeClr val="tx1"/>
                </a:solidFill>
                <a:latin typeface="IBM Plex Mono Text"/>
              </a:rPr>
              <a:t>Furthermore, majority of the survey respondents are males, are from the USA and are 28 years of age.</a:t>
            </a:r>
          </a:p>
          <a:p>
            <a:endParaRPr lang="en-US" sz="2000" dirty="0">
              <a:solidFill>
                <a:schemeClr val="tx1"/>
              </a:solidFill>
              <a:latin typeface="IBM Plex Mono Text"/>
            </a:endParaRPr>
          </a:p>
        </p:txBody>
      </p:sp>
      <p:pic>
        <p:nvPicPr>
          <p:cNvPr id="15" name="Picture 14">
            <a:extLst>
              <a:ext uri="{FF2B5EF4-FFF2-40B4-BE49-F238E27FC236}">
                <a16:creationId xmlns:a16="http://schemas.microsoft.com/office/drawing/2014/main" id="{CEF48CE0-CF55-4EC3-9E3C-2A37F905AC17}"/>
              </a:ext>
            </a:extLst>
          </p:cNvPr>
          <p:cNvPicPr>
            <a:picLocks noChangeAspect="1"/>
          </p:cNvPicPr>
          <p:nvPr/>
        </p:nvPicPr>
        <p:blipFill>
          <a:blip r:embed="rId3"/>
          <a:stretch>
            <a:fillRect/>
          </a:stretch>
        </p:blipFill>
        <p:spPr>
          <a:xfrm>
            <a:off x="783641" y="599228"/>
            <a:ext cx="1219569" cy="1219569"/>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358189" y="326258"/>
            <a:ext cx="3430947" cy="1914826"/>
          </a:xfrm>
        </p:spPr>
        <p:txBody>
          <a:bodyPr vert="horz" lIns="91440" tIns="45720" rIns="91440" bIns="45720" rtlCol="0" anchor="ctr">
            <a:normAutofit/>
          </a:bodyPr>
          <a:lstStyle/>
          <a:p>
            <a:pPr algn="r"/>
            <a:r>
              <a:rPr lang="en-US" sz="3300" dirty="0">
                <a:solidFill>
                  <a:schemeClr val="tx1"/>
                </a:solidFill>
                <a:latin typeface="IBM Plex Mono Text"/>
              </a:rPr>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1004556" y="1916962"/>
            <a:ext cx="10182888" cy="461748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defTabSz="457200"/>
            <a:r>
              <a:rPr lang="en-US" sz="2000" dirty="0">
                <a:solidFill>
                  <a:schemeClr val="tx1"/>
                </a:solidFill>
                <a:latin typeface="IBM Plex Mono Text"/>
              </a:rPr>
              <a:t>This presentation report uses data analytics to highlight current and projected trends in the need for skills related to programming languages, databases, platforms and web frames. </a:t>
            </a:r>
            <a:endParaRPr lang="en-US" dirty="0">
              <a:solidFill>
                <a:schemeClr val="tx1"/>
              </a:solidFill>
              <a:latin typeface="IBM Plex Mono Text"/>
            </a:endParaRPr>
          </a:p>
          <a:p>
            <a:pPr algn="just" defTabSz="457200"/>
            <a:r>
              <a:rPr lang="en-US" sz="2000" dirty="0">
                <a:solidFill>
                  <a:schemeClr val="tx1"/>
                </a:solidFill>
                <a:latin typeface="IBM Plex Mono Text"/>
              </a:rPr>
              <a:t>The following inquiries were investigated using the data:</a:t>
            </a:r>
          </a:p>
          <a:p>
            <a:pPr marL="457200" lvl="1" indent="0" algn="just" defTabSz="457200">
              <a:buNone/>
            </a:pPr>
            <a:r>
              <a:rPr lang="en-US" sz="2000" dirty="0">
                <a:solidFill>
                  <a:schemeClr val="tx1"/>
                </a:solidFill>
                <a:latin typeface="IBM Plex Mono Text"/>
              </a:rPr>
              <a:t>1. Which programming languages are most in demand today?</a:t>
            </a:r>
          </a:p>
          <a:p>
            <a:pPr marL="457200" lvl="1" indent="0" algn="just" defTabSz="457200">
              <a:buNone/>
            </a:pPr>
            <a:r>
              <a:rPr lang="en-US" sz="2000" dirty="0">
                <a:solidFill>
                  <a:schemeClr val="tx1"/>
                </a:solidFill>
                <a:latin typeface="IBM Plex Mono Text"/>
              </a:rPr>
              <a:t>2. What are the most in-demand database skills?</a:t>
            </a:r>
          </a:p>
          <a:p>
            <a:pPr marL="457200" lvl="1" indent="0" algn="just" defTabSz="457200">
              <a:buNone/>
            </a:pPr>
            <a:r>
              <a:rPr lang="en-US" sz="2000" dirty="0">
                <a:solidFill>
                  <a:schemeClr val="tx1"/>
                </a:solidFill>
                <a:latin typeface="IBM Plex Mono Text"/>
              </a:rPr>
              <a:t>3. What popular IDEs or Web frames are there?</a:t>
            </a:r>
          </a:p>
          <a:p>
            <a:pPr algn="just" defTabSz="457200"/>
            <a:r>
              <a:rPr lang="en-US" sz="2000" dirty="0">
                <a:solidFill>
                  <a:schemeClr val="tx1"/>
                </a:solidFill>
                <a:latin typeface="IBM Plex Mono Text"/>
              </a:rPr>
              <a:t>The target audience for this research are IT professionals, HR managers, and anybody else with an interest in the IT sector who wants to learn about the top on-demand IT skills in their respective sectors that will also still be relevant in the future.</a:t>
            </a:r>
            <a:endParaRPr lang="en-US" sz="1800" dirty="0">
              <a:solidFill>
                <a:schemeClr val="tx1"/>
              </a:solidFill>
              <a:latin typeface="IBM Plex Mono Text"/>
            </a:endParaRPr>
          </a:p>
        </p:txBody>
      </p:sp>
      <p:pic>
        <p:nvPicPr>
          <p:cNvPr id="20" name="Picture 19">
            <a:extLst>
              <a:ext uri="{FF2B5EF4-FFF2-40B4-BE49-F238E27FC236}">
                <a16:creationId xmlns:a16="http://schemas.microsoft.com/office/drawing/2014/main" id="{FF6853CD-71D9-42B7-A988-45613DEE55E4}"/>
              </a:ext>
            </a:extLst>
          </p:cNvPr>
          <p:cNvPicPr>
            <a:picLocks noChangeAspect="1"/>
          </p:cNvPicPr>
          <p:nvPr/>
        </p:nvPicPr>
        <p:blipFill>
          <a:blip r:embed="rId3"/>
          <a:stretch>
            <a:fillRect/>
          </a:stretch>
        </p:blipFill>
        <p:spPr>
          <a:xfrm>
            <a:off x="1004556" y="604146"/>
            <a:ext cx="1353633" cy="1353633"/>
          </a:xfrm>
          <a:prstGeom prst="rect">
            <a:avLst/>
          </a:prstGeom>
        </p:spPr>
      </p:pic>
    </p:spTree>
    <p:extLst>
      <p:ext uri="{BB962C8B-B14F-4D97-AF65-F5344CB8AC3E}">
        <p14:creationId xmlns:p14="http://schemas.microsoft.com/office/powerpoint/2010/main" val="7106236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43953" y="509992"/>
            <a:ext cx="7230723" cy="1325563"/>
          </a:xfrm>
        </p:spPr>
        <p:txBody>
          <a:bodyPr anchor="ctr">
            <a:normAutofit/>
          </a:bodyPr>
          <a:lstStyle/>
          <a:p>
            <a:r>
              <a:rPr lang="en-US" dirty="0"/>
              <a:t>METHODOLOGY</a:t>
            </a:r>
          </a:p>
        </p:txBody>
      </p:sp>
      <p:graphicFrame>
        <p:nvGraphicFramePr>
          <p:cNvPr id="33" name="Content Placeholder 2">
            <a:extLst>
              <a:ext uri="{FF2B5EF4-FFF2-40B4-BE49-F238E27FC236}">
                <a16:creationId xmlns:a16="http://schemas.microsoft.com/office/drawing/2014/main" id="{7772556D-DD31-1FD1-C6DA-ACDCD81B7B2E}"/>
              </a:ext>
            </a:extLst>
          </p:cNvPr>
          <p:cNvGraphicFramePr>
            <a:graphicFrameLocks noGrp="1"/>
          </p:cNvGraphicFramePr>
          <p:nvPr>
            <p:ph sz="half" idx="1"/>
            <p:extLst>
              <p:ext uri="{D42A27DB-BD31-4B8C-83A1-F6EECF244321}">
                <p14:modId xmlns:p14="http://schemas.microsoft.com/office/powerpoint/2010/main" val="1971128379"/>
              </p:ext>
            </p:extLst>
          </p:nvPr>
        </p:nvGraphicFramePr>
        <p:xfrm>
          <a:off x="-223706" y="1482261"/>
          <a:ext cx="12638891" cy="54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3122746D-8A4D-6E53-2E02-CCE99D511581}"/>
              </a:ext>
            </a:extLst>
          </p:cNvPr>
          <p:cNvPicPr>
            <a:picLocks noChangeAspect="1"/>
          </p:cNvPicPr>
          <p:nvPr/>
        </p:nvPicPr>
        <p:blipFill rotWithShape="1">
          <a:blip r:embed="rId2">
            <a:alphaModFix amt="40000"/>
          </a:blip>
          <a:srcRect t="8572"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616EB8F7-D149-D876-A265-077D748D10A2}"/>
              </a:ext>
            </a:extLst>
          </p:cNvPr>
          <p:cNvSpPr>
            <a:spLocks noGrp="1"/>
          </p:cNvSpPr>
          <p:nvPr>
            <p:ph type="title"/>
          </p:nvPr>
        </p:nvSpPr>
        <p:spPr>
          <a:xfrm>
            <a:off x="1154955" y="3429000"/>
            <a:ext cx="8825658" cy="1215031"/>
          </a:xfrm>
        </p:spPr>
        <p:txBody>
          <a:bodyPr vert="horz" lIns="91440" tIns="45720" rIns="91440" bIns="45720" rtlCol="0" anchor="b">
            <a:normAutofit/>
          </a:bodyPr>
          <a:lstStyle/>
          <a:p>
            <a:r>
              <a:rPr lang="en-US" sz="5400" dirty="0">
                <a:solidFill>
                  <a:schemeClr val="tx1"/>
                </a:solidFill>
              </a:rPr>
              <a:t>Results</a:t>
            </a:r>
          </a:p>
        </p:txBody>
      </p:sp>
    </p:spTree>
    <p:extLst>
      <p:ext uri="{BB962C8B-B14F-4D97-AF65-F5344CB8AC3E}">
        <p14:creationId xmlns:p14="http://schemas.microsoft.com/office/powerpoint/2010/main" val="24205556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94D1-DB1B-ECCF-D0D9-3041339E3809}"/>
              </a:ext>
            </a:extLst>
          </p:cNvPr>
          <p:cNvSpPr>
            <a:spLocks noGrp="1"/>
          </p:cNvSpPr>
          <p:nvPr>
            <p:ph type="title"/>
          </p:nvPr>
        </p:nvSpPr>
        <p:spPr>
          <a:xfrm>
            <a:off x="1154954" y="1139346"/>
            <a:ext cx="8825659" cy="706964"/>
          </a:xfrm>
        </p:spPr>
        <p:txBody>
          <a:bodyPr/>
          <a:lstStyle/>
          <a:p>
            <a:r>
              <a:rPr lang="en-US" dirty="0">
                <a:ea typeface="+mj-lt"/>
                <a:cs typeface="+mj-lt"/>
              </a:rPr>
              <a:t>PROGRAMMING LANGUAGE TRENDS</a:t>
            </a:r>
          </a:p>
          <a:p>
            <a:endParaRPr lang="en-US" dirty="0"/>
          </a:p>
        </p:txBody>
      </p:sp>
      <p:pic>
        <p:nvPicPr>
          <p:cNvPr id="15" name="Content Placeholder 14">
            <a:extLst>
              <a:ext uri="{FF2B5EF4-FFF2-40B4-BE49-F238E27FC236}">
                <a16:creationId xmlns:a16="http://schemas.microsoft.com/office/drawing/2014/main" id="{94E1BF88-C3D0-42F4-B785-E8A4E3245799}"/>
              </a:ext>
            </a:extLst>
          </p:cNvPr>
          <p:cNvPicPr>
            <a:picLocks noGrp="1" noChangeAspect="1"/>
          </p:cNvPicPr>
          <p:nvPr>
            <p:ph idx="1"/>
          </p:nvPr>
        </p:nvPicPr>
        <p:blipFill>
          <a:blip r:embed="rId2"/>
          <a:stretch>
            <a:fillRect/>
          </a:stretch>
        </p:blipFill>
        <p:spPr>
          <a:xfrm>
            <a:off x="353256" y="2747368"/>
            <a:ext cx="5897417" cy="3212440"/>
          </a:xfrm>
        </p:spPr>
      </p:pic>
      <p:sp>
        <p:nvSpPr>
          <p:cNvPr id="3" name="Text Placeholder 2">
            <a:extLst>
              <a:ext uri="{FF2B5EF4-FFF2-40B4-BE49-F238E27FC236}">
                <a16:creationId xmlns:a16="http://schemas.microsoft.com/office/drawing/2014/main" id="{B5297963-152B-8497-84E3-86D53D9B56D4}"/>
              </a:ext>
            </a:extLst>
          </p:cNvPr>
          <p:cNvSpPr>
            <a:spLocks noGrp="1"/>
          </p:cNvSpPr>
          <p:nvPr>
            <p:ph type="body" idx="4294967295"/>
          </p:nvPr>
        </p:nvSpPr>
        <p:spPr>
          <a:xfrm>
            <a:off x="353256" y="2234581"/>
            <a:ext cx="4826000" cy="576262"/>
          </a:xfrm>
        </p:spPr>
        <p:txBody>
          <a:bodyPr/>
          <a:lstStyle/>
          <a:p>
            <a:r>
              <a:rPr lang="en-US" dirty="0"/>
              <a:t>Current year</a:t>
            </a:r>
          </a:p>
        </p:txBody>
      </p:sp>
      <p:sp>
        <p:nvSpPr>
          <p:cNvPr id="5" name="Text Placeholder 4">
            <a:extLst>
              <a:ext uri="{FF2B5EF4-FFF2-40B4-BE49-F238E27FC236}">
                <a16:creationId xmlns:a16="http://schemas.microsoft.com/office/drawing/2014/main" id="{48B2F6EC-F2CF-D0C6-C222-51FC866371AC}"/>
              </a:ext>
            </a:extLst>
          </p:cNvPr>
          <p:cNvSpPr>
            <a:spLocks noGrp="1"/>
          </p:cNvSpPr>
          <p:nvPr>
            <p:ph type="body" sz="quarter" idx="4294967295"/>
          </p:nvPr>
        </p:nvSpPr>
        <p:spPr>
          <a:xfrm>
            <a:off x="5567783" y="2234581"/>
            <a:ext cx="4824412" cy="576262"/>
          </a:xfrm>
        </p:spPr>
        <p:txBody>
          <a:bodyPr/>
          <a:lstStyle/>
          <a:p>
            <a:pPr algn="r"/>
            <a:r>
              <a:rPr lang="en-US" dirty="0"/>
              <a:t>Next year</a:t>
            </a:r>
          </a:p>
        </p:txBody>
      </p:sp>
      <p:pic>
        <p:nvPicPr>
          <p:cNvPr id="17" name="Picture 16">
            <a:extLst>
              <a:ext uri="{FF2B5EF4-FFF2-40B4-BE49-F238E27FC236}">
                <a16:creationId xmlns:a16="http://schemas.microsoft.com/office/drawing/2014/main" id="{8128187E-54FE-4D33-B0E6-C24FA800D79E}"/>
              </a:ext>
            </a:extLst>
          </p:cNvPr>
          <p:cNvPicPr>
            <a:picLocks noChangeAspect="1"/>
          </p:cNvPicPr>
          <p:nvPr/>
        </p:nvPicPr>
        <p:blipFill>
          <a:blip r:embed="rId3"/>
          <a:stretch>
            <a:fillRect/>
          </a:stretch>
        </p:blipFill>
        <p:spPr>
          <a:xfrm>
            <a:off x="6411156" y="2810843"/>
            <a:ext cx="5780844" cy="3148965"/>
          </a:xfrm>
          <a:prstGeom prst="rect">
            <a:avLst/>
          </a:prstGeom>
        </p:spPr>
      </p:pic>
    </p:spTree>
    <p:extLst>
      <p:ext uri="{BB962C8B-B14F-4D97-AF65-F5344CB8AC3E}">
        <p14:creationId xmlns:p14="http://schemas.microsoft.com/office/powerpoint/2010/main" val="60852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fontScale="90000"/>
          </a:bodyPr>
          <a:lstStyle/>
          <a:p>
            <a:r>
              <a:rPr lang="en-US" sz="280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510200" y="2258426"/>
            <a:ext cx="5585011" cy="4452190"/>
          </a:xfrm>
        </p:spPr>
        <p:txBody>
          <a:bodyPr vert="horz" lIns="91440" tIns="45720" rIns="91440" bIns="45720" rtlCol="0" anchor="t">
            <a:normAutofit/>
          </a:bodyPr>
          <a:lstStyle/>
          <a:p>
            <a:pPr marL="0" indent="0">
              <a:buNone/>
            </a:pPr>
            <a:r>
              <a:rPr lang="en-US" sz="2000" dirty="0">
                <a:solidFill>
                  <a:schemeClr val="tx1"/>
                </a:solidFill>
                <a:latin typeface="IBM Plex Mono Text"/>
              </a:rPr>
              <a:t>Findings</a:t>
            </a:r>
          </a:p>
          <a:p>
            <a:r>
              <a:rPr lang="en-US" sz="2000" dirty="0" err="1">
                <a:solidFill>
                  <a:schemeClr val="tx1"/>
                </a:solidFill>
                <a:latin typeface="IBM Plex Mono Text"/>
              </a:rPr>
              <a:t>Javascript</a:t>
            </a:r>
            <a:r>
              <a:rPr lang="en-US" sz="2000" dirty="0">
                <a:solidFill>
                  <a:schemeClr val="tx1"/>
                </a:solidFill>
                <a:latin typeface="IBM Plex Mono Text"/>
              </a:rPr>
              <a:t>, HTML/CSS, SQL, Shell languages and Python are the most used languages currently.</a:t>
            </a:r>
          </a:p>
          <a:p>
            <a:r>
              <a:rPr lang="en-US" sz="2000" dirty="0" err="1">
                <a:solidFill>
                  <a:schemeClr val="tx1"/>
                </a:solidFill>
                <a:latin typeface="IBM Plex Mono Text"/>
                <a:ea typeface="+mn-lt"/>
                <a:cs typeface="+mn-lt"/>
              </a:rPr>
              <a:t>Javascript</a:t>
            </a:r>
            <a:r>
              <a:rPr lang="en-US" sz="2000" dirty="0">
                <a:solidFill>
                  <a:schemeClr val="tx1"/>
                </a:solidFill>
                <a:latin typeface="IBM Plex Mono Text"/>
                <a:ea typeface="+mn-lt"/>
                <a:cs typeface="+mn-lt"/>
              </a:rPr>
              <a:t>, HTML/CSS, Python, SQL, and Typescript will be the most used languages next year and future years.</a:t>
            </a:r>
          </a:p>
          <a:p>
            <a:r>
              <a:rPr lang="en-US" sz="2000" dirty="0">
                <a:latin typeface="IBM Plex Mono Text"/>
              </a:rPr>
              <a:t>Python will have more demand than SQL next year.</a:t>
            </a:r>
            <a:endParaRPr lang="en-US" sz="2000">
              <a:latin typeface="IBM Plex Mono Text"/>
              <a:ea typeface="+mn-lt"/>
              <a:cs typeface="+mn-lt"/>
            </a:endParaRPr>
          </a:p>
          <a:p>
            <a:endParaRPr lang="en-US" sz="2000" dirty="0">
              <a:solidFill>
                <a:schemeClr val="tx1"/>
              </a:solidFill>
              <a:latin typeface="IBM Plex Mono Text"/>
            </a:endParaRPr>
          </a:p>
          <a:p>
            <a:endParaRPr lang="en-US" sz="2000" dirty="0">
              <a:solidFill>
                <a:schemeClr val="tx1"/>
              </a:solidFill>
              <a:latin typeface="IBM Plex Mono Text"/>
            </a:endParaRPr>
          </a:p>
          <a:p>
            <a:endParaRPr lang="en-US" sz="2000" dirty="0">
              <a:solidFill>
                <a:schemeClr val="tx1"/>
              </a:solidFill>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235389" y="2315926"/>
            <a:ext cx="5400005" cy="4235202"/>
          </a:xfrm>
        </p:spPr>
        <p:txBody>
          <a:bodyPr vert="horz" lIns="91440" tIns="45720" rIns="91440" bIns="45720" rtlCol="0" anchor="t">
            <a:normAutofit/>
          </a:bodyPr>
          <a:lstStyle/>
          <a:p>
            <a:pPr marL="0" indent="0">
              <a:buNone/>
            </a:pPr>
            <a:r>
              <a:rPr lang="en-US" sz="2000" dirty="0">
                <a:solidFill>
                  <a:schemeClr val="tx1"/>
                </a:solidFill>
                <a:latin typeface="IBM Plex Mono Text"/>
              </a:rPr>
              <a:t>Implications</a:t>
            </a:r>
          </a:p>
          <a:p>
            <a:r>
              <a:rPr lang="en-US" sz="2000" dirty="0" err="1">
                <a:solidFill>
                  <a:schemeClr val="tx1"/>
                </a:solidFill>
                <a:latin typeface="IBM Plex Mono Text"/>
              </a:rPr>
              <a:t>Javascript</a:t>
            </a:r>
            <a:r>
              <a:rPr lang="en-US" sz="2000" dirty="0">
                <a:solidFill>
                  <a:schemeClr val="tx1"/>
                </a:solidFill>
                <a:latin typeface="IBM Plex Mono Text"/>
              </a:rPr>
              <a:t> and HTML are used for web development which means that web development as a tech skill has the highest demand, especially as Typescript is getting viral.</a:t>
            </a:r>
          </a:p>
          <a:p>
            <a:r>
              <a:rPr lang="en-US" sz="2000" dirty="0">
                <a:solidFill>
                  <a:schemeClr val="tx1"/>
                </a:solidFill>
                <a:latin typeface="IBM Plex Mono Text"/>
              </a:rPr>
              <a:t>Python is gaining more and more traction due to the increase in demand for AI and ML skills.</a:t>
            </a:r>
          </a:p>
          <a:p>
            <a:r>
              <a:rPr lang="en-US" sz="2000" dirty="0">
                <a:solidFill>
                  <a:schemeClr val="tx1"/>
                </a:solidFill>
                <a:latin typeface="IBM Plex Mono Text"/>
              </a:rPr>
              <a:t>SQL is the still the most relevant language for data professionals. It is important for aspiring data analysts, scientists, business analysts </a:t>
            </a:r>
            <a:r>
              <a:rPr lang="en-US" sz="2000" dirty="0" err="1">
                <a:solidFill>
                  <a:schemeClr val="tx1"/>
                </a:solidFill>
                <a:latin typeface="IBM Plex Mono Text"/>
              </a:rPr>
              <a:t>etc</a:t>
            </a:r>
            <a:r>
              <a:rPr lang="en-US" sz="2000" dirty="0">
                <a:solidFill>
                  <a:schemeClr val="tx1"/>
                </a:solidFill>
                <a:latin typeface="IBM Plex Mono Text"/>
              </a:rPr>
              <a:t> to have SQL skills.</a:t>
            </a:r>
          </a:p>
          <a:p>
            <a:endParaRPr lang="en-US" sz="2000" dirty="0">
              <a:solidFill>
                <a:schemeClr val="tx1"/>
              </a:solidFill>
              <a:latin typeface="IBM Plex Mono Text"/>
            </a:endParaRP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112F-B5DE-97B2-BD38-30F448C3976D}"/>
              </a:ext>
            </a:extLst>
          </p:cNvPr>
          <p:cNvSpPr>
            <a:spLocks noGrp="1"/>
          </p:cNvSpPr>
          <p:nvPr>
            <p:ph type="title"/>
          </p:nvPr>
        </p:nvSpPr>
        <p:spPr/>
        <p:txBody>
          <a:bodyPr/>
          <a:lstStyle/>
          <a:p>
            <a:r>
              <a:rPr lang="en-US">
                <a:ea typeface="+mj-lt"/>
                <a:cs typeface="+mj-lt"/>
              </a:rPr>
              <a:t>DATABASE TRENDS</a:t>
            </a:r>
            <a:endParaRPr lang="en-US"/>
          </a:p>
        </p:txBody>
      </p:sp>
      <p:pic>
        <p:nvPicPr>
          <p:cNvPr id="8" name="Content Placeholder 7">
            <a:extLst>
              <a:ext uri="{FF2B5EF4-FFF2-40B4-BE49-F238E27FC236}">
                <a16:creationId xmlns:a16="http://schemas.microsoft.com/office/drawing/2014/main" id="{B1D5B621-4A29-44B9-9F84-A3B73C654216}"/>
              </a:ext>
            </a:extLst>
          </p:cNvPr>
          <p:cNvPicPr>
            <a:picLocks noGrp="1" noChangeAspect="1"/>
          </p:cNvPicPr>
          <p:nvPr>
            <p:ph idx="1"/>
          </p:nvPr>
        </p:nvPicPr>
        <p:blipFill>
          <a:blip r:embed="rId2"/>
          <a:stretch>
            <a:fillRect/>
          </a:stretch>
        </p:blipFill>
        <p:spPr>
          <a:xfrm>
            <a:off x="448406" y="2816596"/>
            <a:ext cx="5840450" cy="3176057"/>
          </a:xfrm>
        </p:spPr>
      </p:pic>
      <p:sp>
        <p:nvSpPr>
          <p:cNvPr id="3" name="Text Placeholder 2">
            <a:extLst>
              <a:ext uri="{FF2B5EF4-FFF2-40B4-BE49-F238E27FC236}">
                <a16:creationId xmlns:a16="http://schemas.microsoft.com/office/drawing/2014/main" id="{46B95146-08D9-2441-872A-14664C4839A3}"/>
              </a:ext>
            </a:extLst>
          </p:cNvPr>
          <p:cNvSpPr>
            <a:spLocks noGrp="1"/>
          </p:cNvSpPr>
          <p:nvPr>
            <p:ph type="body" idx="4294967295"/>
          </p:nvPr>
        </p:nvSpPr>
        <p:spPr>
          <a:xfrm>
            <a:off x="448406" y="2229825"/>
            <a:ext cx="4824413" cy="576262"/>
          </a:xfrm>
        </p:spPr>
        <p:txBody>
          <a:bodyPr/>
          <a:lstStyle/>
          <a:p>
            <a:r>
              <a:rPr lang="en-US" dirty="0"/>
              <a:t>Current year</a:t>
            </a:r>
          </a:p>
        </p:txBody>
      </p:sp>
      <p:sp>
        <p:nvSpPr>
          <p:cNvPr id="5" name="Text Placeholder 4">
            <a:extLst>
              <a:ext uri="{FF2B5EF4-FFF2-40B4-BE49-F238E27FC236}">
                <a16:creationId xmlns:a16="http://schemas.microsoft.com/office/drawing/2014/main" id="{43669C30-DA8C-A58D-6A7B-F78477B8DF67}"/>
              </a:ext>
            </a:extLst>
          </p:cNvPr>
          <p:cNvSpPr>
            <a:spLocks noGrp="1"/>
          </p:cNvSpPr>
          <p:nvPr>
            <p:ph type="body" sz="quarter" idx="4294967295"/>
          </p:nvPr>
        </p:nvSpPr>
        <p:spPr>
          <a:xfrm>
            <a:off x="5978525" y="2230809"/>
            <a:ext cx="5041900" cy="585787"/>
          </a:xfrm>
        </p:spPr>
        <p:txBody>
          <a:bodyPr vert="horz" lIns="91440" tIns="45720" rIns="91440" bIns="45720" rtlCol="0" anchor="t">
            <a:normAutofit/>
          </a:bodyPr>
          <a:lstStyle/>
          <a:p>
            <a:pPr algn="r"/>
            <a:r>
              <a:rPr lang="en-US" dirty="0"/>
              <a:t>Next year</a:t>
            </a:r>
          </a:p>
        </p:txBody>
      </p:sp>
      <p:pic>
        <p:nvPicPr>
          <p:cNvPr id="11" name="Picture 10">
            <a:extLst>
              <a:ext uri="{FF2B5EF4-FFF2-40B4-BE49-F238E27FC236}">
                <a16:creationId xmlns:a16="http://schemas.microsoft.com/office/drawing/2014/main" id="{5F7E88DB-E422-4006-A4F1-B366DC26535E}"/>
              </a:ext>
            </a:extLst>
          </p:cNvPr>
          <p:cNvPicPr>
            <a:picLocks noChangeAspect="1"/>
          </p:cNvPicPr>
          <p:nvPr/>
        </p:nvPicPr>
        <p:blipFill>
          <a:blip r:embed="rId3"/>
          <a:stretch>
            <a:fillRect/>
          </a:stretch>
        </p:blipFill>
        <p:spPr>
          <a:xfrm>
            <a:off x="6288856" y="2795578"/>
            <a:ext cx="5840450" cy="3197075"/>
          </a:xfrm>
          <a:prstGeom prst="rect">
            <a:avLst/>
          </a:prstGeom>
        </p:spPr>
      </p:pic>
    </p:spTree>
    <p:extLst>
      <p:ext uri="{BB962C8B-B14F-4D97-AF65-F5344CB8AC3E}">
        <p14:creationId xmlns:p14="http://schemas.microsoft.com/office/powerpoint/2010/main" val="3173528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155be751-a274-42e8-93fb-f39d3b9bccc8"/>
    <ds:schemaRef ds:uri="http://www.w3.org/XML/1998/namespace"/>
    <ds:schemaRef ds:uri="f80a141d-92ca-4d3d-9308-f7e7b1d44ce8"/>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Ion Boardroom</Template>
  <TotalTime>246</TotalTime>
  <Words>1000</Words>
  <Application>Microsoft Office PowerPoint</Application>
  <PresentationFormat>Widescreen</PresentationFormat>
  <Paragraphs>93</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IBM Plex Mono Text</vt:lpstr>
      <vt:lpstr>Wingdings 3</vt:lpstr>
      <vt:lpstr>Ion Boardroom</vt:lpstr>
      <vt:lpstr> IBM Data Analyst Capstone Project: Analysis on Emerging Technology Skills and Trends </vt:lpstr>
      <vt:lpstr> OUTLINE </vt:lpstr>
      <vt:lpstr>EXECUTIVE SUMMARY</vt:lpstr>
      <vt:lpstr>INTRODUCTION</vt:lpstr>
      <vt:lpstr>METHODOLOGY</vt:lpstr>
      <vt:lpstr>Results</vt:lpstr>
      <vt:lpstr>PROGRAMMING LANGUAGE TRENDS </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sandeep kumar bairu</cp:lastModifiedBy>
  <cp:revision>483</cp:revision>
  <dcterms:created xsi:type="dcterms:W3CDTF">2020-10-28T18:29:43Z</dcterms:created>
  <dcterms:modified xsi:type="dcterms:W3CDTF">2025-08-27T11:00:47Z</dcterms:modified>
</cp:coreProperties>
</file>